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716" r:id="rId3"/>
    <p:sldMasterId id="2147483768" r:id="rId4"/>
  </p:sldMasterIdLst>
  <p:notesMasterIdLst>
    <p:notesMasterId r:id="rId48"/>
  </p:notesMasterIdLst>
  <p:handoutMasterIdLst>
    <p:handoutMasterId r:id="rId49"/>
  </p:handoutMasterIdLst>
  <p:sldIdLst>
    <p:sldId id="363" r:id="rId5"/>
    <p:sldId id="364" r:id="rId6"/>
    <p:sldId id="365" r:id="rId7"/>
    <p:sldId id="345" r:id="rId8"/>
    <p:sldId id="346" r:id="rId9"/>
    <p:sldId id="366" r:id="rId10"/>
    <p:sldId id="379" r:id="rId11"/>
    <p:sldId id="380" r:id="rId12"/>
    <p:sldId id="384" r:id="rId13"/>
    <p:sldId id="381" r:id="rId14"/>
    <p:sldId id="383" r:id="rId15"/>
    <p:sldId id="382" r:id="rId16"/>
    <p:sldId id="374" r:id="rId17"/>
    <p:sldId id="277" r:id="rId18"/>
    <p:sldId id="287" r:id="rId19"/>
    <p:sldId id="362" r:id="rId20"/>
    <p:sldId id="318" r:id="rId21"/>
    <p:sldId id="338" r:id="rId22"/>
    <p:sldId id="320" r:id="rId23"/>
    <p:sldId id="339" r:id="rId24"/>
    <p:sldId id="340" r:id="rId25"/>
    <p:sldId id="341" r:id="rId26"/>
    <p:sldId id="342" r:id="rId27"/>
    <p:sldId id="343" r:id="rId28"/>
    <p:sldId id="279" r:id="rId29"/>
    <p:sldId id="260" r:id="rId30"/>
    <p:sldId id="333" r:id="rId31"/>
    <p:sldId id="334" r:id="rId32"/>
    <p:sldId id="335" r:id="rId33"/>
    <p:sldId id="325" r:id="rId34"/>
    <p:sldId id="326" r:id="rId35"/>
    <p:sldId id="336" r:id="rId36"/>
    <p:sldId id="337" r:id="rId37"/>
    <p:sldId id="327" r:id="rId38"/>
    <p:sldId id="328" r:id="rId39"/>
    <p:sldId id="329" r:id="rId40"/>
    <p:sldId id="377" r:id="rId41"/>
    <p:sldId id="378" r:id="rId42"/>
    <p:sldId id="311" r:id="rId43"/>
    <p:sldId id="376" r:id="rId44"/>
    <p:sldId id="330" r:id="rId45"/>
    <p:sldId id="331" r:id="rId46"/>
    <p:sldId id="332" r:id="rId47"/>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EA3F8"/>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5" autoAdjust="0"/>
    <p:restoredTop sz="94660"/>
  </p:normalViewPr>
  <p:slideViewPr>
    <p:cSldViewPr showGuides="1">
      <p:cViewPr varScale="1">
        <p:scale>
          <a:sx n="46" d="100"/>
          <a:sy n="46" d="100"/>
        </p:scale>
        <p:origin x="-792" y="-90"/>
      </p:cViewPr>
      <p:guideLst>
        <p:guide orient="horz" pos="5372"/>
        <p:guide pos="5760"/>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4/5/2018</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4/5/2018</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14</a:t>
            </a:fld>
            <a:endParaRPr lang="en-US"/>
          </a:p>
        </p:txBody>
      </p:sp>
    </p:spTree>
    <p:extLst>
      <p:ext uri="{BB962C8B-B14F-4D97-AF65-F5344CB8AC3E}">
        <p14:creationId xmlns:p14="http://schemas.microsoft.com/office/powerpoint/2010/main" val="1253760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7" y="3353514"/>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4" y="3991373"/>
            <a:ext cx="10044764"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3999" y="5180020"/>
            <a:ext cx="8782393" cy="136042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8"/>
            <a:ext cx="8782393" cy="1360424"/>
          </a:xfrm>
          <a:prstGeom prst="rect">
            <a:avLst/>
          </a:prstGeom>
        </p:spPr>
      </p:pic>
      <p:sp>
        <p:nvSpPr>
          <p:cNvPr id="7" name="サブタイトル 2"/>
          <p:cNvSpPr>
            <a:spLocks noGrp="1"/>
          </p:cNvSpPr>
          <p:nvPr>
            <p:ph type="subTitle" idx="1" hasCustomPrompt="1"/>
          </p:nvPr>
        </p:nvSpPr>
        <p:spPr>
          <a:xfrm>
            <a:off x="4407615" y="4934254"/>
            <a:ext cx="9992176"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smtClean="0"/>
              <a:t>Information Here</a:t>
            </a:r>
            <a:endParaRPr lang="en-US" dirty="0"/>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2142024" y="2843984"/>
            <a:ext cx="3085201" cy="5526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40" y="2795004"/>
            <a:ext cx="9230100" cy="6308936"/>
          </a:xfrm>
          <a:prstGeom prst="rect">
            <a:avLst/>
          </a:prstGeom>
        </p:spPr>
      </p:pic>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4657593" y="3055268"/>
            <a:ext cx="7056783" cy="4608512"/>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3" name="テキスト プレースホルダー 12"/>
          <p:cNvSpPr>
            <a:spLocks noGrp="1"/>
          </p:cNvSpPr>
          <p:nvPr>
            <p:ph type="body" sz="quarter" idx="20" hasCustomPrompt="1"/>
          </p:nvPr>
        </p:nvSpPr>
        <p:spPr>
          <a:xfrm>
            <a:off x="739391" y="4279404"/>
            <a:ext cx="4164814" cy="5619016"/>
          </a:xfrm>
          <a:blipFill>
            <a:blip r:embed="rId3"/>
            <a:stretch>
              <a:fillRect/>
            </a:stretch>
          </a:blipFill>
        </p:spPr>
        <p:txBody>
          <a:bodyPr/>
          <a:lstStyle/>
          <a:p>
            <a:pPr lvl="0"/>
            <a:r>
              <a:rPr lang="en-US" dirty="0" smtClean="0"/>
              <a:t> </a:t>
            </a:r>
            <a:endParaRPr lang="en-US" dirty="0"/>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9" name="テキスト プレースホルダー 18"/>
          <p:cNvSpPr>
            <a:spLocks noGrp="1"/>
          </p:cNvSpPr>
          <p:nvPr>
            <p:ph type="body" sz="quarter" idx="21" hasCustomPrompt="1"/>
          </p:nvPr>
        </p:nvSpPr>
        <p:spPr>
          <a:xfrm>
            <a:off x="3765233" y="5431533"/>
            <a:ext cx="2425645" cy="4072775"/>
          </a:xfrm>
          <a:blipFill>
            <a:blip r:embed="rId4"/>
            <a:stretch>
              <a:fillRect/>
            </a:stretch>
          </a:blipFill>
        </p:spPr>
        <p:txBody>
          <a:bodyPr/>
          <a:lstStyle/>
          <a:p>
            <a:pPr lvl="0"/>
            <a:r>
              <a:rPr lang="en-US" dirty="0" smtClean="0"/>
              <a:t> </a:t>
            </a:r>
            <a:endParaRPr lang="en-US" dirty="0"/>
          </a:p>
        </p:txBody>
      </p:sp>
      <p:sp>
        <p:nvSpPr>
          <p:cNvPr id="21" name="図プレースホルダー 7"/>
          <p:cNvSpPr>
            <a:spLocks noGrp="1"/>
          </p:cNvSpPr>
          <p:nvPr>
            <p:ph type="pic" sz="quarter" idx="23" hasCustomPrompt="1"/>
          </p:nvPr>
        </p:nvSpPr>
        <p:spPr>
          <a:xfrm>
            <a:off x="4151871" y="5922000"/>
            <a:ext cx="1648799" cy="295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smtClean="0"/>
              <a:t>Text Here</a:t>
            </a:r>
          </a:p>
          <a:p>
            <a:pPr lvl="0"/>
            <a:r>
              <a:rPr lang="en-US" dirty="0" smtClean="0"/>
              <a:t>TEXT HERE</a:t>
            </a:r>
            <a:endParaRPr lang="en-US" dirty="0"/>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1" y="2713231"/>
            <a:ext cx="630070" cy="630070"/>
          </a:xfrm>
        </p:spPr>
        <p:txBody>
          <a:bodyPr>
            <a:normAutofit/>
          </a:bodyPr>
          <a:lstStyle>
            <a:lvl1pPr>
              <a:defRPr sz="1100"/>
            </a:lvl1pPr>
          </a:lstStyle>
          <a:p>
            <a:r>
              <a:rPr lang="en-US" dirty="0" smtClean="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1" y="8365859"/>
            <a:ext cx="630070" cy="630070"/>
          </a:xfrm>
        </p:spPr>
        <p:txBody>
          <a:bodyPr>
            <a:normAutofit/>
          </a:bodyPr>
          <a:lstStyle>
            <a:lvl1pPr>
              <a:defRPr sz="1100"/>
            </a:lvl1pPr>
          </a:lstStyle>
          <a:p>
            <a:r>
              <a:rPr lang="en-US" dirty="0" smtClean="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2" y="4189395"/>
            <a:ext cx="630070" cy="630070"/>
          </a:xfrm>
        </p:spPr>
        <p:txBody>
          <a:bodyPr>
            <a:normAutofit/>
          </a:bodyPr>
          <a:lstStyle>
            <a:lvl1pPr>
              <a:defRPr sz="1100"/>
            </a:lvl1pPr>
          </a:lstStyle>
          <a:p>
            <a:r>
              <a:rPr lang="en-US" dirty="0" smtClean="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2" y="6889695"/>
            <a:ext cx="630070" cy="630070"/>
          </a:xfrm>
        </p:spPr>
        <p:txBody>
          <a:bodyPr>
            <a:normAutofit/>
          </a:bodyPr>
          <a:lstStyle>
            <a:lvl1pPr>
              <a:defRPr sz="1100"/>
            </a:lvl1pPr>
          </a:lstStyle>
          <a:p>
            <a:r>
              <a:rPr lang="en-US" dirty="0" smtClean="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5" y="4201799"/>
            <a:ext cx="630070" cy="630070"/>
          </a:xfrm>
        </p:spPr>
        <p:txBody>
          <a:bodyPr>
            <a:normAutofit/>
          </a:bodyPr>
          <a:lstStyle>
            <a:lvl1pPr>
              <a:defRPr sz="1100"/>
            </a:lvl1pPr>
          </a:lstStyle>
          <a:p>
            <a:r>
              <a:rPr lang="en-US" dirty="0" smtClean="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5" y="6902100"/>
            <a:ext cx="630070" cy="630070"/>
          </a:xfrm>
        </p:spPr>
        <p:txBody>
          <a:bodyPr>
            <a:normAutofit/>
          </a:bodyPr>
          <a:lstStyle>
            <a:lvl1pPr>
              <a:defRPr sz="1100"/>
            </a:lvl1pPr>
          </a:lstStyle>
          <a:p>
            <a:r>
              <a:rPr lang="en-US" dirty="0" smtClean="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5" y="4064173"/>
            <a:ext cx="3599608"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9"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r>
              <a:rPr lang="en-US" altLang="ja-JP" dirty="0"/>
              <a:t/>
            </a:r>
            <a:br>
              <a:rPr lang="en-US" altLang="ja-JP" dirty="0"/>
            </a:br>
            <a:r>
              <a:rPr lang="en-US" altLang="ja-JP" dirty="0" smtClean="0"/>
              <a:t>TEXT</a:t>
            </a:r>
          </a:p>
        </p:txBody>
      </p:sp>
      <p:sp>
        <p:nvSpPr>
          <p:cNvPr id="54" name="テキスト プレースホルダー 11"/>
          <p:cNvSpPr>
            <a:spLocks noGrp="1"/>
          </p:cNvSpPr>
          <p:nvPr>
            <p:ph type="body" sz="quarter" idx="56" hasCustomPrompt="1"/>
          </p:nvPr>
        </p:nvSpPr>
        <p:spPr>
          <a:xfrm>
            <a:off x="10331339"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57" hasCustomPrompt="1"/>
          </p:nvPr>
        </p:nvSpPr>
        <p:spPr>
          <a:xfrm>
            <a:off x="10331339" y="2839244"/>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58" hasCustomPrompt="1"/>
          </p:nvPr>
        </p:nvSpPr>
        <p:spPr>
          <a:xfrm>
            <a:off x="12851620"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59" hasCustomPrompt="1"/>
          </p:nvPr>
        </p:nvSpPr>
        <p:spPr>
          <a:xfrm>
            <a:off x="12851620"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60" hasCustomPrompt="1"/>
          </p:nvPr>
        </p:nvSpPr>
        <p:spPr>
          <a:xfrm>
            <a:off x="12851620"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61" hasCustomPrompt="1"/>
          </p:nvPr>
        </p:nvSpPr>
        <p:spPr>
          <a:xfrm>
            <a:off x="12851620" y="7087716"/>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62" hasCustomPrompt="1"/>
          </p:nvPr>
        </p:nvSpPr>
        <p:spPr>
          <a:xfrm>
            <a:off x="646263"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63" hasCustomPrompt="1"/>
          </p:nvPr>
        </p:nvSpPr>
        <p:spPr>
          <a:xfrm>
            <a:off x="646263"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64" hasCustomPrompt="1"/>
          </p:nvPr>
        </p:nvSpPr>
        <p:spPr>
          <a:xfrm>
            <a:off x="646263"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65" hasCustomPrompt="1"/>
          </p:nvPr>
        </p:nvSpPr>
        <p:spPr>
          <a:xfrm>
            <a:off x="646263" y="6643310"/>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67" name="直線コネクタ 66"/>
          <p:cNvCxnSpPr>
            <a:stCxn id="14" idx="6"/>
            <a:endCxn id="54" idx="1"/>
          </p:cNvCxnSpPr>
          <p:nvPr userDrawn="1"/>
        </p:nvCxnSpPr>
        <p:spPr>
          <a:xfrm flipV="1">
            <a:off x="9791278" y="2587006"/>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1"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1" y="6835478"/>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2"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9" y="5550108"/>
            <a:ext cx="88615" cy="5477132"/>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3" y="2713231"/>
            <a:ext cx="630070" cy="630070"/>
          </a:xfrm>
        </p:spPr>
        <p:txBody>
          <a:bodyPr>
            <a:normAutofit/>
          </a:bodyPr>
          <a:lstStyle>
            <a:lvl1pPr>
              <a:defRPr sz="1100"/>
            </a:lvl1pPr>
          </a:lstStyle>
          <a:p>
            <a:r>
              <a:rPr lang="en-US" dirty="0" smtClean="0"/>
              <a:t>ICON</a:t>
            </a:r>
          </a:p>
        </p:txBody>
      </p:sp>
      <p:sp>
        <p:nvSpPr>
          <p:cNvPr id="29" name="円/楕円 28"/>
          <p:cNvSpPr/>
          <p:nvPr userDrawn="1"/>
        </p:nvSpPr>
        <p:spPr>
          <a:xfrm>
            <a:off x="13391679" y="3451312"/>
            <a:ext cx="2124235"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smtClean="0"/>
              <a:t>ICON</a:t>
            </a:r>
          </a:p>
        </p:txBody>
      </p:sp>
      <p:sp>
        <p:nvSpPr>
          <p:cNvPr id="36" name="円/楕円 35"/>
          <p:cNvSpPr/>
          <p:nvPr userDrawn="1"/>
        </p:nvSpPr>
        <p:spPr>
          <a:xfrm>
            <a:off x="11545858"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7" y="6225027"/>
            <a:ext cx="922910" cy="922911"/>
          </a:xfrm>
        </p:spPr>
        <p:txBody>
          <a:bodyPr>
            <a:normAutofit/>
          </a:bodyPr>
          <a:lstStyle>
            <a:lvl1pPr>
              <a:defRPr sz="1100"/>
            </a:lvl1pPr>
          </a:lstStyle>
          <a:p>
            <a:r>
              <a:rPr lang="en-US" dirty="0" smtClean="0"/>
              <a:t>ICON</a:t>
            </a:r>
          </a:p>
        </p:txBody>
      </p:sp>
      <p:sp>
        <p:nvSpPr>
          <p:cNvPr id="49" name="円/楕円 48"/>
          <p:cNvSpPr/>
          <p:nvPr userDrawn="1"/>
        </p:nvSpPr>
        <p:spPr>
          <a:xfrm>
            <a:off x="3814615" y="2136484"/>
            <a:ext cx="2124235"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smtClean="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8" y="3610965"/>
            <a:ext cx="741593" cy="741593"/>
          </a:xfrm>
        </p:spPr>
        <p:txBody>
          <a:bodyPr>
            <a:normAutofit/>
          </a:bodyPr>
          <a:lstStyle>
            <a:lvl1pPr>
              <a:defRPr sz="1100"/>
            </a:lvl1pPr>
          </a:lstStyle>
          <a:p>
            <a:r>
              <a:rPr lang="en-US" dirty="0" smtClean="0"/>
              <a:t>ICON</a:t>
            </a:r>
          </a:p>
        </p:txBody>
      </p:sp>
      <p:sp>
        <p:nvSpPr>
          <p:cNvPr id="53" name="円/楕円 52"/>
          <p:cNvSpPr/>
          <p:nvPr userDrawn="1"/>
        </p:nvSpPr>
        <p:spPr>
          <a:xfrm>
            <a:off x="1726383" y="4927476"/>
            <a:ext cx="2592289"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3" y="5575548"/>
            <a:ext cx="1296144" cy="1296144"/>
          </a:xfrm>
        </p:spPr>
        <p:txBody>
          <a:bodyPr>
            <a:normAutofit/>
          </a:bodyPr>
          <a:lstStyle>
            <a:lvl1pPr>
              <a:defRPr sz="1100"/>
            </a:lvl1pPr>
          </a:lstStyle>
          <a:p>
            <a:r>
              <a:rPr lang="en-US" dirty="0" smtClean="0"/>
              <a:t>ICON</a:t>
            </a:r>
          </a:p>
        </p:txBody>
      </p:sp>
      <p:sp>
        <p:nvSpPr>
          <p:cNvPr id="55" name="円/楕円 54"/>
          <p:cNvSpPr/>
          <p:nvPr userDrawn="1"/>
        </p:nvSpPr>
        <p:spPr>
          <a:xfrm>
            <a:off x="5063607"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9" y="6500319"/>
            <a:ext cx="630070" cy="630070"/>
          </a:xfrm>
        </p:spPr>
        <p:txBody>
          <a:bodyPr>
            <a:normAutofit/>
          </a:bodyPr>
          <a:lstStyle>
            <a:lvl1pPr>
              <a:defRPr sz="1100"/>
            </a:lvl1pPr>
          </a:lstStyle>
          <a:p>
            <a:r>
              <a:rPr lang="en-US" dirty="0" smtClean="0"/>
              <a:t>ICON</a:t>
            </a:r>
          </a:p>
        </p:txBody>
      </p:sp>
      <p:sp>
        <p:nvSpPr>
          <p:cNvPr id="59" name="円/楕円 58"/>
          <p:cNvSpPr/>
          <p:nvPr userDrawn="1"/>
        </p:nvSpPr>
        <p:spPr>
          <a:xfrm>
            <a:off x="15829357" y="5499275"/>
            <a:ext cx="1495579"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3" y="5877317"/>
            <a:ext cx="768253" cy="768254"/>
          </a:xfrm>
        </p:spPr>
        <p:txBody>
          <a:bodyPr>
            <a:normAutofit/>
          </a:bodyPr>
          <a:lstStyle>
            <a:lvl1pPr>
              <a:defRPr sz="1100"/>
            </a:lvl1pPr>
          </a:lstStyle>
          <a:p>
            <a:r>
              <a:rPr lang="en-US" dirty="0" smtClean="0"/>
              <a:t>ICON</a:t>
            </a:r>
          </a:p>
        </p:txBody>
      </p:sp>
      <p:sp>
        <p:nvSpPr>
          <p:cNvPr id="61" name="円/楕円 60"/>
          <p:cNvSpPr/>
          <p:nvPr userDrawn="1"/>
        </p:nvSpPr>
        <p:spPr>
          <a:xfrm>
            <a:off x="14569217"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1" y="2217603"/>
            <a:ext cx="630070" cy="630070"/>
          </a:xfrm>
        </p:spPr>
        <p:txBody>
          <a:bodyPr>
            <a:normAutofit/>
          </a:bodyPr>
          <a:lstStyle>
            <a:lvl1pPr>
              <a:defRPr sz="1100"/>
            </a:lvl1pPr>
          </a:lstStyle>
          <a:p>
            <a:r>
              <a:rPr lang="en-US" dirty="0" smtClean="0"/>
              <a:t>ICON</a:t>
            </a:r>
          </a:p>
        </p:txBody>
      </p:sp>
      <p:sp>
        <p:nvSpPr>
          <p:cNvPr id="63" name="テキスト プレースホルダー 11"/>
          <p:cNvSpPr>
            <a:spLocks noGrp="1"/>
          </p:cNvSpPr>
          <p:nvPr>
            <p:ph type="body" sz="quarter" idx="14" hasCustomPrompt="1"/>
          </p:nvPr>
        </p:nvSpPr>
        <p:spPr>
          <a:xfrm>
            <a:off x="2230439"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15" hasCustomPrompt="1"/>
          </p:nvPr>
        </p:nvSpPr>
        <p:spPr>
          <a:xfrm>
            <a:off x="2230439" y="8527876"/>
            <a:ext cx="13789532" cy="936104"/>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cxnSp>
        <p:nvCxnSpPr>
          <p:cNvPr id="21" name="直線コネクタ 20"/>
          <p:cNvCxnSpPr>
            <a:endCxn id="4" idx="1"/>
          </p:cNvCxnSpPr>
          <p:nvPr userDrawn="1"/>
        </p:nvCxnSpPr>
        <p:spPr>
          <a:xfrm>
            <a:off x="5938851" y="3631333"/>
            <a:ext cx="3132349"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9"/>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1"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2"/>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1"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1" y="2839245"/>
            <a:ext cx="5209989"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1" y="4594403"/>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1" y="5009944"/>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3" y="5009940"/>
            <a:ext cx="2304253"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7" y="2332613"/>
            <a:ext cx="3156245" cy="5299487"/>
          </a:xfrm>
          <a:blipFill>
            <a:blip r:embed="rId2"/>
            <a:stretch>
              <a:fillRect/>
            </a:stretch>
          </a:blipFill>
        </p:spPr>
        <p:txBody>
          <a:bodyPr/>
          <a:lstStyle/>
          <a:p>
            <a:pPr lvl="0"/>
            <a:r>
              <a:rPr lang="en-US" dirty="0" smtClean="0"/>
              <a:t> </a:t>
            </a:r>
            <a:endParaRPr lang="en-US" dirty="0"/>
          </a:p>
        </p:txBody>
      </p:sp>
      <p:sp>
        <p:nvSpPr>
          <p:cNvPr id="28" name="図プレースホルダー 7"/>
          <p:cNvSpPr>
            <a:spLocks noGrp="1"/>
          </p:cNvSpPr>
          <p:nvPr>
            <p:ph type="pic" sz="quarter" idx="23" hasCustomPrompt="1"/>
          </p:nvPr>
        </p:nvSpPr>
        <p:spPr>
          <a:xfrm>
            <a:off x="8069706" y="2958548"/>
            <a:ext cx="2145416" cy="384113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2" y="2465757"/>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560716" y="4068879"/>
            <a:ext cx="5886804" cy="914401"/>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5133365" y="3764587"/>
            <a:ext cx="5886804" cy="914401"/>
          </a:xfrm>
          <a:blipFill>
            <a:blip r:embed="rId2"/>
            <a:stretch>
              <a:fillRect/>
            </a:stretch>
          </a:blipFill>
        </p:spPr>
        <p:txBody>
          <a:bodyPr/>
          <a:lstStyle/>
          <a:p>
            <a:pPr lvl="0"/>
            <a:r>
              <a:rPr lang="en-US" dirty="0" smtClean="0"/>
              <a:t> </a:t>
            </a:r>
            <a:endParaRPr lang="en-US" dirty="0"/>
          </a:p>
        </p:txBody>
      </p:sp>
      <p:sp>
        <p:nvSpPr>
          <p:cNvPr id="14" name="図プレースホルダー 5"/>
          <p:cNvSpPr>
            <a:spLocks noGrp="1"/>
          </p:cNvSpPr>
          <p:nvPr>
            <p:ph type="pic" sz="quarter" idx="21" hasCustomPrompt="1"/>
          </p:nvPr>
        </p:nvSpPr>
        <p:spPr>
          <a:xfrm>
            <a:off x="9094783" y="3140795"/>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12" name="テキスト プレースホルダー 11"/>
          <p:cNvSpPr>
            <a:spLocks noGrp="1"/>
          </p:cNvSpPr>
          <p:nvPr>
            <p:ph type="body" sz="quarter" idx="14" hasCustomPrompt="1"/>
          </p:nvPr>
        </p:nvSpPr>
        <p:spPr>
          <a:xfrm>
            <a:off x="934295"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303740"/>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4" hasCustomPrompt="1"/>
          </p:nvPr>
        </p:nvSpPr>
        <p:spPr>
          <a:xfrm>
            <a:off x="9142414"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5" hasCustomPrompt="1"/>
          </p:nvPr>
        </p:nvSpPr>
        <p:spPr>
          <a:xfrm>
            <a:off x="9142414" y="7993169"/>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6" name="コンテンツ プレースホルダー 11"/>
          <p:cNvSpPr>
            <a:spLocks noGrp="1"/>
          </p:cNvSpPr>
          <p:nvPr>
            <p:ph sz="quarter" idx="23" hasCustomPrompt="1"/>
          </p:nvPr>
        </p:nvSpPr>
        <p:spPr>
          <a:xfrm rot="18000000">
            <a:off x="13260356" y="4439625"/>
            <a:ext cx="5886804" cy="914401"/>
          </a:xfrm>
          <a:blipFill>
            <a:blip r:embed="rId2"/>
            <a:stretch>
              <a:fillRect/>
            </a:stretch>
          </a:blipFill>
        </p:spPr>
        <p:txBody>
          <a:bodyPr/>
          <a:lstStyle/>
          <a:p>
            <a:pPr lvl="0"/>
            <a:r>
              <a:rPr lang="en-US" dirty="0" smtClean="0"/>
              <a:t> </a:t>
            </a:r>
            <a:endParaRPr lang="en-US" dirty="0"/>
          </a:p>
        </p:txBody>
      </p:sp>
      <p:sp>
        <p:nvSpPr>
          <p:cNvPr id="15" name="コンテンツ プレースホルダー 11"/>
          <p:cNvSpPr>
            <a:spLocks noGrp="1"/>
          </p:cNvSpPr>
          <p:nvPr>
            <p:ph sz="quarter" idx="22" hasCustomPrompt="1"/>
          </p:nvPr>
        </p:nvSpPr>
        <p:spPr>
          <a:xfrm rot="7200000">
            <a:off x="7566274" y="4743917"/>
            <a:ext cx="5886804" cy="914401"/>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9" y="2929141"/>
            <a:ext cx="12002615"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3"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6" y="3512780"/>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8" y="6857478"/>
            <a:ext cx="730514" cy="730514"/>
          </a:xfrm>
          <a:prstGeom prst="rect">
            <a:avLst/>
          </a:prstGeom>
        </p:spPr>
      </p:pic>
      <p:grpSp>
        <p:nvGrpSpPr>
          <p:cNvPr id="19" name="グループ化 18"/>
          <p:cNvGrpSpPr/>
          <p:nvPr userDrawn="1"/>
        </p:nvGrpSpPr>
        <p:grpSpPr>
          <a:xfrm>
            <a:off x="2574162"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5" y="5671503"/>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5"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8"/>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5"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7"/>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8" y="4419106"/>
            <a:ext cx="730514" cy="730514"/>
          </a:xfrm>
          <a:prstGeom prst="rect">
            <a:avLst/>
          </a:prstGeom>
        </p:spPr>
      </p:pic>
      <p:grpSp>
        <p:nvGrpSpPr>
          <p:cNvPr id="34" name="グループ化 33"/>
          <p:cNvGrpSpPr/>
          <p:nvPr userDrawn="1"/>
        </p:nvGrpSpPr>
        <p:grpSpPr>
          <a:xfrm>
            <a:off x="8400703"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5" y="3233132"/>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7"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sp>
        <p:nvSpPr>
          <p:cNvPr id="43" name="テキスト プレースホルダー 11"/>
          <p:cNvSpPr>
            <a:spLocks noGrp="1"/>
          </p:cNvSpPr>
          <p:nvPr>
            <p:ph type="body" sz="quarter" idx="14" hasCustomPrompt="1"/>
          </p:nvPr>
        </p:nvSpPr>
        <p:spPr>
          <a:xfrm>
            <a:off x="12163399" y="3991372"/>
            <a:ext cx="511871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15" hasCustomPrompt="1"/>
          </p:nvPr>
        </p:nvSpPr>
        <p:spPr>
          <a:xfrm>
            <a:off x="12163399" y="4639445"/>
            <a:ext cx="5118717"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8" name="テキスト プレースホルダー 11"/>
          <p:cNvSpPr>
            <a:spLocks noGrp="1"/>
          </p:cNvSpPr>
          <p:nvPr>
            <p:ph type="body" sz="quarter" idx="15" hasCustomPrompt="1"/>
          </p:nvPr>
        </p:nvSpPr>
        <p:spPr>
          <a:xfrm>
            <a:off x="8351119" y="233518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054973"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8"/>
            <a:ext cx="576066" cy="576065"/>
          </a:xfrm>
        </p:spPr>
        <p:txBody>
          <a:bodyPr>
            <a:normAutofit/>
          </a:bodyPr>
          <a:lstStyle>
            <a:lvl1pPr>
              <a:defRPr sz="1100"/>
            </a:lvl1pPr>
          </a:lstStyle>
          <a:p>
            <a:r>
              <a:rPr lang="en-US" dirty="0" smtClean="0"/>
              <a:t>ICON</a:t>
            </a:r>
          </a:p>
        </p:txBody>
      </p:sp>
      <p:sp>
        <p:nvSpPr>
          <p:cNvPr id="27" name="テキスト プレースホルダー 11"/>
          <p:cNvSpPr>
            <a:spLocks noGrp="1"/>
          </p:cNvSpPr>
          <p:nvPr>
            <p:ph type="body" sz="quarter" idx="40" hasCustomPrompt="1"/>
          </p:nvPr>
        </p:nvSpPr>
        <p:spPr>
          <a:xfrm>
            <a:off x="8351119" y="377534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8" name="円/楕円 27"/>
          <p:cNvSpPr/>
          <p:nvPr userDrawn="1"/>
        </p:nvSpPr>
        <p:spPr>
          <a:xfrm>
            <a:off x="7054973"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8"/>
            <a:ext cx="576066" cy="576065"/>
          </a:xfrm>
        </p:spPr>
        <p:txBody>
          <a:bodyPr>
            <a:normAutofit/>
          </a:bodyPr>
          <a:lstStyle>
            <a:lvl1pPr>
              <a:defRPr sz="1100"/>
            </a:lvl1pPr>
          </a:lstStyle>
          <a:p>
            <a:r>
              <a:rPr lang="en-US" dirty="0" smtClean="0"/>
              <a:t>ICON</a:t>
            </a:r>
          </a:p>
        </p:txBody>
      </p:sp>
      <p:sp>
        <p:nvSpPr>
          <p:cNvPr id="33" name="テキスト プレースホルダー 11"/>
          <p:cNvSpPr>
            <a:spLocks noGrp="1"/>
          </p:cNvSpPr>
          <p:nvPr>
            <p:ph type="body" sz="quarter" idx="42" hasCustomPrompt="1"/>
          </p:nvPr>
        </p:nvSpPr>
        <p:spPr>
          <a:xfrm>
            <a:off x="8351119" y="521550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7054973"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8"/>
            <a:ext cx="576066" cy="576065"/>
          </a:xfrm>
        </p:spPr>
        <p:txBody>
          <a:bodyPr>
            <a:normAutofit/>
          </a:bodyPr>
          <a:lstStyle>
            <a:lvl1pPr>
              <a:defRPr sz="1100"/>
            </a:lvl1pPr>
          </a:lstStyle>
          <a:p>
            <a:r>
              <a:rPr lang="en-US" dirty="0" smtClean="0"/>
              <a:t>ICON</a:t>
            </a:r>
          </a:p>
        </p:txBody>
      </p:sp>
      <p:sp>
        <p:nvSpPr>
          <p:cNvPr id="49" name="テキスト プレースホルダー 11"/>
          <p:cNvSpPr>
            <a:spLocks noGrp="1"/>
          </p:cNvSpPr>
          <p:nvPr>
            <p:ph type="body" sz="quarter" idx="44" hasCustomPrompt="1"/>
          </p:nvPr>
        </p:nvSpPr>
        <p:spPr>
          <a:xfrm>
            <a:off x="8351119" y="665566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0" name="円/楕円 49"/>
          <p:cNvSpPr/>
          <p:nvPr userDrawn="1"/>
        </p:nvSpPr>
        <p:spPr>
          <a:xfrm>
            <a:off x="7054973"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8"/>
            <a:ext cx="576066" cy="576065"/>
          </a:xfrm>
        </p:spPr>
        <p:txBody>
          <a:bodyPr>
            <a:normAutofit/>
          </a:bodyPr>
          <a:lstStyle>
            <a:lvl1pPr>
              <a:defRPr sz="1100"/>
            </a:lvl1pPr>
          </a:lstStyle>
          <a:p>
            <a:r>
              <a:rPr lang="en-US" dirty="0" smtClean="0"/>
              <a:t>ICON</a:t>
            </a:r>
          </a:p>
        </p:txBody>
      </p:sp>
      <p:sp>
        <p:nvSpPr>
          <p:cNvPr id="52" name="テキスト プレースホルダー 11"/>
          <p:cNvSpPr>
            <a:spLocks noGrp="1"/>
          </p:cNvSpPr>
          <p:nvPr>
            <p:ph type="body" sz="quarter" idx="46" hasCustomPrompt="1"/>
          </p:nvPr>
        </p:nvSpPr>
        <p:spPr>
          <a:xfrm>
            <a:off x="8351119" y="809582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3" name="円/楕円 52"/>
          <p:cNvSpPr/>
          <p:nvPr userDrawn="1"/>
        </p:nvSpPr>
        <p:spPr>
          <a:xfrm>
            <a:off x="7054973"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8"/>
            <a:ext cx="576066" cy="576065"/>
          </a:xfrm>
        </p:spPr>
        <p:txBody>
          <a:bodyPr>
            <a:normAutofit/>
          </a:bodyPr>
          <a:lstStyle>
            <a:lvl1pPr>
              <a:defRPr sz="1100"/>
            </a:lvl1pPr>
          </a:lstStyle>
          <a:p>
            <a:r>
              <a:rPr lang="en-US" dirty="0" smtClean="0"/>
              <a:t>ICON</a:t>
            </a:r>
          </a:p>
        </p:txBody>
      </p:sp>
      <p:sp>
        <p:nvSpPr>
          <p:cNvPr id="55" name="テキスト プレースホルダー 11"/>
          <p:cNvSpPr>
            <a:spLocks noGrp="1"/>
          </p:cNvSpPr>
          <p:nvPr>
            <p:ph type="body" sz="quarter" idx="14" hasCustomPrompt="1"/>
          </p:nvPr>
        </p:nvSpPr>
        <p:spPr>
          <a:xfrm>
            <a:off x="862287"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smtClean="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1" y="1673614"/>
            <a:ext cx="14617624" cy="8222414"/>
          </a:xfrm>
          <a:prstGeom prst="rect">
            <a:avLst/>
          </a:prstGeom>
        </p:spPr>
      </p:pic>
      <p:sp>
        <p:nvSpPr>
          <p:cNvPr id="8" name="グラフ プレースホルダー 7"/>
          <p:cNvSpPr>
            <a:spLocks noGrp="1"/>
          </p:cNvSpPr>
          <p:nvPr>
            <p:ph type="chart" sz="quarter" idx="19" hasCustomPrompt="1"/>
          </p:nvPr>
        </p:nvSpPr>
        <p:spPr>
          <a:xfrm>
            <a:off x="2518472" y="2839245"/>
            <a:ext cx="2232025" cy="2232025"/>
          </a:xfrm>
        </p:spPr>
        <p:txBody>
          <a:bodyPr/>
          <a:lstStyle>
            <a:lvl1pPr>
              <a:defRPr/>
            </a:lvl1pPr>
          </a:lstStyle>
          <a:p>
            <a:r>
              <a:rPr lang="en-US" dirty="0" smtClean="0"/>
              <a:t>Add Graph</a:t>
            </a:r>
            <a:endParaRPr lang="en-US" dirty="0"/>
          </a:p>
        </p:txBody>
      </p:sp>
      <p:sp>
        <p:nvSpPr>
          <p:cNvPr id="45" name="グラフ プレースホルダー 7"/>
          <p:cNvSpPr>
            <a:spLocks noGrp="1"/>
          </p:cNvSpPr>
          <p:nvPr>
            <p:ph type="chart" sz="quarter" idx="20" hasCustomPrompt="1"/>
          </p:nvPr>
        </p:nvSpPr>
        <p:spPr>
          <a:xfrm>
            <a:off x="4030640" y="6079605"/>
            <a:ext cx="2232025" cy="2232025"/>
          </a:xfrm>
        </p:spPr>
        <p:txBody>
          <a:bodyPr/>
          <a:lstStyle>
            <a:lvl1pPr>
              <a:defRPr/>
            </a:lvl1pPr>
          </a:lstStyle>
          <a:p>
            <a:r>
              <a:rPr lang="en-US" dirty="0" smtClean="0"/>
              <a:t>Add Graph</a:t>
            </a:r>
            <a:endParaRPr lang="en-US" dirty="0"/>
          </a:p>
        </p:txBody>
      </p:sp>
      <p:sp>
        <p:nvSpPr>
          <p:cNvPr id="46" name="グラフ プレースホルダー 7"/>
          <p:cNvSpPr>
            <a:spLocks noGrp="1"/>
          </p:cNvSpPr>
          <p:nvPr>
            <p:ph type="chart" sz="quarter" idx="21" hasCustomPrompt="1"/>
          </p:nvPr>
        </p:nvSpPr>
        <p:spPr>
          <a:xfrm>
            <a:off x="7703048" y="5143500"/>
            <a:ext cx="2232025" cy="2232025"/>
          </a:xfrm>
        </p:spPr>
        <p:txBody>
          <a:bodyPr/>
          <a:lstStyle>
            <a:lvl1pPr>
              <a:defRPr/>
            </a:lvl1pPr>
          </a:lstStyle>
          <a:p>
            <a:r>
              <a:rPr lang="en-US" dirty="0" smtClean="0"/>
              <a:t>Add Graph</a:t>
            </a:r>
            <a:endParaRPr lang="en-US" dirty="0"/>
          </a:p>
        </p:txBody>
      </p:sp>
      <p:sp>
        <p:nvSpPr>
          <p:cNvPr id="47" name="グラフ プレースホルダー 7"/>
          <p:cNvSpPr>
            <a:spLocks noGrp="1"/>
          </p:cNvSpPr>
          <p:nvPr>
            <p:ph type="chart" sz="quarter" idx="22" hasCustomPrompt="1"/>
          </p:nvPr>
        </p:nvSpPr>
        <p:spPr>
          <a:xfrm>
            <a:off x="8026401" y="2407196"/>
            <a:ext cx="2232025" cy="2232025"/>
          </a:xfrm>
        </p:spPr>
        <p:txBody>
          <a:bodyPr/>
          <a:lstStyle>
            <a:lvl1pPr>
              <a:defRPr/>
            </a:lvl1pPr>
          </a:lstStyle>
          <a:p>
            <a:r>
              <a:rPr lang="en-US" dirty="0" smtClean="0"/>
              <a:t>Add Graph</a:t>
            </a:r>
            <a:endParaRPr lang="en-US" dirty="0"/>
          </a:p>
        </p:txBody>
      </p:sp>
      <p:sp>
        <p:nvSpPr>
          <p:cNvPr id="48" name="グラフ プレースホルダー 7"/>
          <p:cNvSpPr>
            <a:spLocks noGrp="1"/>
          </p:cNvSpPr>
          <p:nvPr>
            <p:ph type="chart" sz="quarter" idx="23" hasCustomPrompt="1"/>
          </p:nvPr>
        </p:nvSpPr>
        <p:spPr>
          <a:xfrm>
            <a:off x="11591480" y="2839245"/>
            <a:ext cx="2232025" cy="2232025"/>
          </a:xfrm>
        </p:spPr>
        <p:txBody>
          <a:bodyPr/>
          <a:lstStyle>
            <a:lvl1pPr>
              <a:defRPr/>
            </a:lvl1pPr>
          </a:lstStyle>
          <a:p>
            <a:r>
              <a:rPr lang="en-US" dirty="0" smtClean="0"/>
              <a:t>Add Graph</a:t>
            </a:r>
            <a:endParaRPr lang="en-US" dirty="0"/>
          </a:p>
        </p:txBody>
      </p:sp>
      <p:sp>
        <p:nvSpPr>
          <p:cNvPr id="49" name="グラフ プレースホルダー 7"/>
          <p:cNvSpPr>
            <a:spLocks noGrp="1"/>
          </p:cNvSpPr>
          <p:nvPr>
            <p:ph type="chart" sz="quarter" idx="24" hasCustomPrompt="1"/>
          </p:nvPr>
        </p:nvSpPr>
        <p:spPr>
          <a:xfrm>
            <a:off x="13391680" y="5935589"/>
            <a:ext cx="2232025" cy="2232025"/>
          </a:xfrm>
        </p:spPr>
        <p:txBody>
          <a:bodyPr/>
          <a:lstStyle>
            <a:lvl1pPr>
              <a:defRPr/>
            </a:lvl1pPr>
          </a:lstStyle>
          <a:p>
            <a:r>
              <a:rPr lang="en-US" dirty="0" smtClean="0"/>
              <a:t>Add Graph</a:t>
            </a:r>
            <a:endParaRPr lang="en-US" dirty="0"/>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287222" y="2839244"/>
            <a:ext cx="7991104"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287222" y="3487316"/>
            <a:ext cx="7991104"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289007" y="6079604"/>
            <a:ext cx="7991104"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289007" y="6727676"/>
            <a:ext cx="7991104"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4"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smtClean="0"/>
              <a:t>TEXT HERE</a:t>
            </a:r>
            <a:endParaRPr lang="en-US" dirty="0"/>
          </a:p>
        </p:txBody>
      </p:sp>
      <p:sp>
        <p:nvSpPr>
          <p:cNvPr id="3" name="サブタイトル 2"/>
          <p:cNvSpPr>
            <a:spLocks noGrp="1"/>
          </p:cNvSpPr>
          <p:nvPr>
            <p:ph type="subTitle" idx="1" hasCustomPrompt="1"/>
          </p:nvPr>
        </p:nvSpPr>
        <p:spPr>
          <a:xfrm>
            <a:off x="8782372" y="3415308"/>
            <a:ext cx="8209705"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8" cy="5092476"/>
          </a:xfrm>
          <a:prstGeom prst="rect">
            <a:avLst/>
          </a:prstGeom>
          <a:effectLst/>
        </p:spPr>
      </p:pic>
      <p:sp>
        <p:nvSpPr>
          <p:cNvPr id="12" name="テキスト プレースホルダー 11"/>
          <p:cNvSpPr>
            <a:spLocks noGrp="1"/>
          </p:cNvSpPr>
          <p:nvPr>
            <p:ph type="body" sz="quarter" idx="14" hasCustomPrompt="1"/>
          </p:nvPr>
        </p:nvSpPr>
        <p:spPr>
          <a:xfrm>
            <a:off x="9142412" y="2335188"/>
            <a:ext cx="813591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9142412" y="2983260"/>
            <a:ext cx="8135913" cy="144016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6" name="グラフ プレースホルダー 5"/>
          <p:cNvSpPr>
            <a:spLocks noGrp="1"/>
          </p:cNvSpPr>
          <p:nvPr>
            <p:ph type="chart" sz="quarter" idx="20" hasCustomPrompt="1"/>
          </p:nvPr>
        </p:nvSpPr>
        <p:spPr>
          <a:xfrm>
            <a:off x="862013" y="2335189"/>
            <a:ext cx="8064500" cy="7129487"/>
          </a:xfrm>
        </p:spPr>
        <p:txBody>
          <a:bodyPr/>
          <a:lstStyle>
            <a:lvl1pPr>
              <a:defRPr/>
            </a:lvl1pPr>
          </a:lstStyle>
          <a:p>
            <a:r>
              <a:rPr lang="en-US" dirty="0" smtClean="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テキスト プレースホルダー 11"/>
          <p:cNvSpPr>
            <a:spLocks noGrp="1"/>
          </p:cNvSpPr>
          <p:nvPr>
            <p:ph type="body" sz="quarter" idx="14" hasCustomPrompt="1"/>
          </p:nvPr>
        </p:nvSpPr>
        <p:spPr>
          <a:xfrm>
            <a:off x="862287" y="7375748"/>
            <a:ext cx="164898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862287" y="8023820"/>
            <a:ext cx="16489831" cy="1440160"/>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6" name="グラフ プレースホルダー 5"/>
          <p:cNvSpPr>
            <a:spLocks noGrp="1"/>
          </p:cNvSpPr>
          <p:nvPr>
            <p:ph type="chart" sz="quarter" idx="20" hasCustomPrompt="1"/>
          </p:nvPr>
        </p:nvSpPr>
        <p:spPr>
          <a:xfrm>
            <a:off x="862012" y="2335190"/>
            <a:ext cx="16490107" cy="4896543"/>
          </a:xfrm>
        </p:spPr>
        <p:txBody>
          <a:bodyPr/>
          <a:lstStyle>
            <a:lvl1pPr>
              <a:defRPr/>
            </a:lvl1pPr>
          </a:lstStyle>
          <a:p>
            <a:r>
              <a:rPr lang="en-US" dirty="0" smtClean="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1726383"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726383" y="3415309"/>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26" name="図プレースホルダー 5"/>
          <p:cNvSpPr>
            <a:spLocks noGrp="1"/>
          </p:cNvSpPr>
          <p:nvPr>
            <p:ph type="pic" sz="quarter" idx="39" hasCustomPrompt="1"/>
          </p:nvPr>
        </p:nvSpPr>
        <p:spPr>
          <a:xfrm>
            <a:off x="934294" y="2695228"/>
            <a:ext cx="811777" cy="811776"/>
          </a:xfrm>
        </p:spPr>
        <p:txBody>
          <a:bodyPr>
            <a:normAutofit/>
          </a:bodyPr>
          <a:lstStyle>
            <a:lvl1pPr>
              <a:defRPr sz="1100"/>
            </a:lvl1pPr>
          </a:lstStyle>
          <a:p>
            <a:r>
              <a:rPr lang="en-US" dirty="0" smtClean="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6" name="図プレースホルダー 5"/>
          <p:cNvSpPr>
            <a:spLocks noGrp="1"/>
          </p:cNvSpPr>
          <p:nvPr>
            <p:ph type="pic" sz="quarter" idx="42" hasCustomPrompt="1"/>
          </p:nvPr>
        </p:nvSpPr>
        <p:spPr>
          <a:xfrm>
            <a:off x="6478910" y="2695227"/>
            <a:ext cx="811777" cy="811776"/>
          </a:xfrm>
        </p:spPr>
        <p:txBody>
          <a:bodyPr>
            <a:normAutofit/>
          </a:bodyPr>
          <a:lstStyle>
            <a:lvl1pPr>
              <a:defRPr sz="1100"/>
            </a:lvl1pPr>
          </a:lstStyle>
          <a:p>
            <a:r>
              <a:rPr lang="en-US" dirty="0" smtClean="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9" name="図プレースホルダー 5"/>
          <p:cNvSpPr>
            <a:spLocks noGrp="1"/>
          </p:cNvSpPr>
          <p:nvPr>
            <p:ph type="pic" sz="quarter" idx="45" hasCustomPrompt="1"/>
          </p:nvPr>
        </p:nvSpPr>
        <p:spPr>
          <a:xfrm>
            <a:off x="12023525" y="2695227"/>
            <a:ext cx="811777" cy="811776"/>
          </a:xfrm>
        </p:spPr>
        <p:txBody>
          <a:bodyPr>
            <a:normAutofit/>
          </a:bodyPr>
          <a:lstStyle>
            <a:lvl1pPr>
              <a:defRPr sz="1100"/>
            </a:lvl1pPr>
          </a:lstStyle>
          <a:p>
            <a:r>
              <a:rPr lang="en-US" dirty="0" smtClean="0"/>
              <a:t>ICON</a:t>
            </a:r>
          </a:p>
        </p:txBody>
      </p:sp>
      <p:sp>
        <p:nvSpPr>
          <p:cNvPr id="60" name="テキスト プレースホルダー 11"/>
          <p:cNvSpPr>
            <a:spLocks noGrp="1"/>
          </p:cNvSpPr>
          <p:nvPr>
            <p:ph type="body" sz="quarter" idx="46" hasCustomPrompt="1"/>
          </p:nvPr>
        </p:nvSpPr>
        <p:spPr>
          <a:xfrm>
            <a:off x="1726383"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47" hasCustomPrompt="1"/>
          </p:nvPr>
        </p:nvSpPr>
        <p:spPr>
          <a:xfrm>
            <a:off x="1726383" y="6727676"/>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2" name="図プレースホルダー 5"/>
          <p:cNvSpPr>
            <a:spLocks noGrp="1"/>
          </p:cNvSpPr>
          <p:nvPr>
            <p:ph type="pic" sz="quarter" idx="48" hasCustomPrompt="1"/>
          </p:nvPr>
        </p:nvSpPr>
        <p:spPr>
          <a:xfrm>
            <a:off x="934294" y="6007595"/>
            <a:ext cx="811777" cy="811776"/>
          </a:xfrm>
        </p:spPr>
        <p:txBody>
          <a:bodyPr>
            <a:normAutofit/>
          </a:bodyPr>
          <a:lstStyle>
            <a:lvl1pPr>
              <a:defRPr sz="1100"/>
            </a:lvl1pPr>
          </a:lstStyle>
          <a:p>
            <a:r>
              <a:rPr lang="en-US" dirty="0" smtClean="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5" name="図プレースホルダー 5"/>
          <p:cNvSpPr>
            <a:spLocks noGrp="1"/>
          </p:cNvSpPr>
          <p:nvPr>
            <p:ph type="pic" sz="quarter" idx="51" hasCustomPrompt="1"/>
          </p:nvPr>
        </p:nvSpPr>
        <p:spPr>
          <a:xfrm>
            <a:off x="6478910" y="6007594"/>
            <a:ext cx="811777" cy="811776"/>
          </a:xfrm>
        </p:spPr>
        <p:txBody>
          <a:bodyPr>
            <a:normAutofit/>
          </a:bodyPr>
          <a:lstStyle>
            <a:lvl1pPr>
              <a:defRPr sz="1100"/>
            </a:lvl1pPr>
          </a:lstStyle>
          <a:p>
            <a:r>
              <a:rPr lang="en-US" dirty="0" smtClean="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8" name="図プレースホルダー 5"/>
          <p:cNvSpPr>
            <a:spLocks noGrp="1"/>
          </p:cNvSpPr>
          <p:nvPr>
            <p:ph type="pic" sz="quarter" idx="54" hasCustomPrompt="1"/>
          </p:nvPr>
        </p:nvSpPr>
        <p:spPr>
          <a:xfrm>
            <a:off x="12023525" y="6007594"/>
            <a:ext cx="811777" cy="811776"/>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3"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3"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700" y="4729455"/>
            <a:ext cx="630070" cy="630070"/>
          </a:xfrm>
        </p:spPr>
        <p:txBody>
          <a:bodyPr>
            <a:normAutofit/>
          </a:bodyPr>
          <a:lstStyle>
            <a:lvl1pPr>
              <a:defRPr sz="1100"/>
            </a:lvl1pPr>
          </a:lstStyle>
          <a:p>
            <a:r>
              <a:rPr lang="en-US" dirty="0" smtClean="0"/>
              <a:t>ICON</a:t>
            </a:r>
          </a:p>
        </p:txBody>
      </p:sp>
      <p:grpSp>
        <p:nvGrpSpPr>
          <p:cNvPr id="56" name="グループ化 55"/>
          <p:cNvGrpSpPr/>
          <p:nvPr userDrawn="1"/>
        </p:nvGrpSpPr>
        <p:grpSpPr>
          <a:xfrm>
            <a:off x="1438351"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4"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7" name="直線コネクタ 6"/>
          <p:cNvCxnSpPr>
            <a:endCxn id="54" idx="2"/>
          </p:cNvCxnSpPr>
          <p:nvPr userDrawn="1"/>
        </p:nvCxnSpPr>
        <p:spPr>
          <a:xfrm>
            <a:off x="0" y="5053490"/>
            <a:ext cx="194697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7"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6" hasCustomPrompt="1"/>
          </p:nvPr>
        </p:nvSpPr>
        <p:spPr>
          <a:xfrm>
            <a:off x="4292647"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4" y="4729455"/>
            <a:ext cx="630070" cy="630070"/>
          </a:xfrm>
        </p:spPr>
        <p:txBody>
          <a:bodyPr>
            <a:normAutofit/>
          </a:bodyPr>
          <a:lstStyle>
            <a:lvl1pPr>
              <a:defRPr sz="1100"/>
            </a:lvl1pPr>
          </a:lstStyle>
          <a:p>
            <a:r>
              <a:rPr lang="en-US" dirty="0" smtClean="0"/>
              <a:t>ICON</a:t>
            </a:r>
          </a:p>
        </p:txBody>
      </p:sp>
      <p:grpSp>
        <p:nvGrpSpPr>
          <p:cNvPr id="65" name="グループ化 64"/>
          <p:cNvGrpSpPr/>
          <p:nvPr userDrawn="1"/>
        </p:nvGrpSpPr>
        <p:grpSpPr>
          <a:xfrm>
            <a:off x="4724695"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7"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9"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79" name="テキスト プレースホルダー 11"/>
          <p:cNvSpPr>
            <a:spLocks noGrp="1"/>
          </p:cNvSpPr>
          <p:nvPr>
            <p:ph type="body" sz="quarter" idx="60" hasCustomPrompt="1"/>
          </p:nvPr>
        </p:nvSpPr>
        <p:spPr>
          <a:xfrm>
            <a:off x="7581229"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0" name="円/楕円 79"/>
          <p:cNvSpPr/>
          <p:nvPr userDrawn="1"/>
        </p:nvSpPr>
        <p:spPr>
          <a:xfrm>
            <a:off x="8521904"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6" y="4729455"/>
            <a:ext cx="630070" cy="630070"/>
          </a:xfrm>
        </p:spPr>
        <p:txBody>
          <a:bodyPr>
            <a:normAutofit/>
          </a:bodyPr>
          <a:lstStyle>
            <a:lvl1pPr>
              <a:defRPr sz="1100"/>
            </a:lvl1pPr>
          </a:lstStyle>
          <a:p>
            <a:r>
              <a:rPr lang="en-US" dirty="0" smtClean="0"/>
              <a:t>ICON</a:t>
            </a:r>
          </a:p>
        </p:txBody>
      </p:sp>
      <p:grpSp>
        <p:nvGrpSpPr>
          <p:cNvPr id="82" name="グループ化 81"/>
          <p:cNvGrpSpPr/>
          <p:nvPr userDrawn="1"/>
        </p:nvGrpSpPr>
        <p:grpSpPr>
          <a:xfrm>
            <a:off x="8013277"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86" name="直線コネクタ 85"/>
          <p:cNvCxnSpPr>
            <a:stCxn id="63" idx="6"/>
            <a:endCxn id="80" idx="2"/>
          </p:cNvCxnSpPr>
          <p:nvPr userDrawn="1"/>
        </p:nvCxnSpPr>
        <p:spPr>
          <a:xfrm>
            <a:off x="6493461"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9"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88" name="テキスト プレースホルダー 11"/>
          <p:cNvSpPr>
            <a:spLocks noGrp="1"/>
          </p:cNvSpPr>
          <p:nvPr>
            <p:ph type="body" sz="quarter" idx="64" hasCustomPrompt="1"/>
          </p:nvPr>
        </p:nvSpPr>
        <p:spPr>
          <a:xfrm>
            <a:off x="10871399"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smtClean="0"/>
              <a:t>ICON</a:t>
            </a:r>
          </a:p>
        </p:txBody>
      </p:sp>
      <p:grpSp>
        <p:nvGrpSpPr>
          <p:cNvPr id="91" name="グループ化 90"/>
          <p:cNvGrpSpPr/>
          <p:nvPr userDrawn="1"/>
        </p:nvGrpSpPr>
        <p:grpSpPr>
          <a:xfrm>
            <a:off x="11303447"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600"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95" name="直線コネクタ 94"/>
          <p:cNvCxnSpPr>
            <a:stCxn id="80" idx="6"/>
            <a:endCxn id="89" idx="2"/>
          </p:cNvCxnSpPr>
          <p:nvPr userDrawn="1"/>
        </p:nvCxnSpPr>
        <p:spPr>
          <a:xfrm>
            <a:off x="9782044"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3"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97" name="テキスト プレースホルダー 11"/>
          <p:cNvSpPr>
            <a:spLocks noGrp="1"/>
          </p:cNvSpPr>
          <p:nvPr>
            <p:ph type="body" sz="quarter" idx="68" hasCustomPrompt="1"/>
          </p:nvPr>
        </p:nvSpPr>
        <p:spPr>
          <a:xfrm>
            <a:off x="14157743"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40" y="4729455"/>
            <a:ext cx="630070" cy="630070"/>
          </a:xfrm>
        </p:spPr>
        <p:txBody>
          <a:bodyPr>
            <a:normAutofit/>
          </a:bodyPr>
          <a:lstStyle>
            <a:lvl1pPr>
              <a:defRPr sz="1100"/>
            </a:lvl1pPr>
          </a:lstStyle>
          <a:p>
            <a:r>
              <a:rPr lang="en-US" dirty="0" smtClean="0"/>
              <a:t>ICON</a:t>
            </a:r>
          </a:p>
        </p:txBody>
      </p:sp>
      <p:grpSp>
        <p:nvGrpSpPr>
          <p:cNvPr id="100" name="グループ化 99"/>
          <p:cNvGrpSpPr/>
          <p:nvPr userDrawn="1"/>
        </p:nvGrpSpPr>
        <p:grpSpPr>
          <a:xfrm>
            <a:off x="14589791"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5" y="5053490"/>
            <a:ext cx="192785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7"/>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8279111"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8279111" y="3487316"/>
            <a:ext cx="8999215"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8280896"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8280896" y="6727676"/>
            <a:ext cx="8999215"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7"/>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8279111"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8279111" y="4639444"/>
            <a:ext cx="8999215"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1" y="26232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892949"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892949" y="3703340"/>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894735"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894735" y="7087716"/>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1" y="62236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1" y="26232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678710"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10"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6"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6"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1" y="62236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8" name="図プレースホルダー 8"/>
          <p:cNvSpPr>
            <a:spLocks noGrp="1"/>
          </p:cNvSpPr>
          <p:nvPr>
            <p:ph type="pic" sz="quarter" idx="20" hasCustomPrompt="1"/>
          </p:nvPr>
        </p:nvSpPr>
        <p:spPr>
          <a:xfrm>
            <a:off x="9647263" y="2623220"/>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0" name="テキスト プレースホルダー 11"/>
          <p:cNvSpPr>
            <a:spLocks noGrp="1"/>
          </p:cNvSpPr>
          <p:nvPr>
            <p:ph type="body" sz="quarter" idx="21" hasCustomPrompt="1"/>
          </p:nvPr>
        </p:nvSpPr>
        <p:spPr>
          <a:xfrm>
            <a:off x="12885043"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3"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8"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8"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4" name="図プレースホルダー 8"/>
          <p:cNvSpPr>
            <a:spLocks noGrp="1"/>
          </p:cNvSpPr>
          <p:nvPr>
            <p:ph type="pic" sz="quarter" idx="25" hasCustomPrompt="1"/>
          </p:nvPr>
        </p:nvSpPr>
        <p:spPr>
          <a:xfrm>
            <a:off x="9647263" y="6223620"/>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9"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934295"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5" name="図プレースホルダー 8"/>
          <p:cNvSpPr>
            <a:spLocks noGrp="1"/>
          </p:cNvSpPr>
          <p:nvPr>
            <p:ph type="pic" sz="quarter" idx="19" hasCustomPrompt="1"/>
          </p:nvPr>
        </p:nvSpPr>
        <p:spPr>
          <a:xfrm>
            <a:off x="5326783"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6" name="テキスト プレースホルダー 11"/>
          <p:cNvSpPr>
            <a:spLocks noGrp="1"/>
          </p:cNvSpPr>
          <p:nvPr>
            <p:ph type="body" sz="quarter" idx="20" hasCustomPrompt="1"/>
          </p:nvPr>
        </p:nvSpPr>
        <p:spPr>
          <a:xfrm>
            <a:off x="5110759"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1" hasCustomPrompt="1"/>
          </p:nvPr>
        </p:nvSpPr>
        <p:spPr>
          <a:xfrm>
            <a:off x="5110759"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28" name="図プレースホルダー 8"/>
          <p:cNvSpPr>
            <a:spLocks noGrp="1"/>
          </p:cNvSpPr>
          <p:nvPr>
            <p:ph type="pic" sz="quarter" idx="22" hasCustomPrompt="1"/>
          </p:nvPr>
        </p:nvSpPr>
        <p:spPr>
          <a:xfrm>
            <a:off x="9503247"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9" name="テキスト プレースホルダー 11"/>
          <p:cNvSpPr>
            <a:spLocks noGrp="1"/>
          </p:cNvSpPr>
          <p:nvPr>
            <p:ph type="body" sz="quarter" idx="23" hasCustomPrompt="1"/>
          </p:nvPr>
        </p:nvSpPr>
        <p:spPr>
          <a:xfrm>
            <a:off x="9287223"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4" hasCustomPrompt="1"/>
          </p:nvPr>
        </p:nvSpPr>
        <p:spPr>
          <a:xfrm>
            <a:off x="9287223"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1" name="図プレースホルダー 8"/>
          <p:cNvSpPr>
            <a:spLocks noGrp="1"/>
          </p:cNvSpPr>
          <p:nvPr>
            <p:ph type="pic" sz="quarter" idx="25" hasCustomPrompt="1"/>
          </p:nvPr>
        </p:nvSpPr>
        <p:spPr>
          <a:xfrm>
            <a:off x="1367971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32" name="テキスト プレースホルダー 11"/>
          <p:cNvSpPr>
            <a:spLocks noGrp="1"/>
          </p:cNvSpPr>
          <p:nvPr>
            <p:ph type="body" sz="quarter" idx="26" hasCustomPrompt="1"/>
          </p:nvPr>
        </p:nvSpPr>
        <p:spPr>
          <a:xfrm>
            <a:off x="1346368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7" hasCustomPrompt="1"/>
          </p:nvPr>
        </p:nvSpPr>
        <p:spPr>
          <a:xfrm>
            <a:off x="13463688"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9"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934295"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36" name="図プレースホルダー 8"/>
          <p:cNvSpPr>
            <a:spLocks noGrp="1"/>
          </p:cNvSpPr>
          <p:nvPr>
            <p:ph type="pic" sz="quarter" idx="29" hasCustomPrompt="1"/>
          </p:nvPr>
        </p:nvSpPr>
        <p:spPr>
          <a:xfrm>
            <a:off x="5326783" y="2767237"/>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37" name="テキスト プレースホルダー 11"/>
          <p:cNvSpPr>
            <a:spLocks noGrp="1"/>
          </p:cNvSpPr>
          <p:nvPr>
            <p:ph type="body" sz="quarter" idx="30" hasCustomPrompt="1"/>
          </p:nvPr>
        </p:nvSpPr>
        <p:spPr>
          <a:xfrm>
            <a:off x="5110759"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5110759" y="7375749"/>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0" name="図プレースホルダー 8"/>
          <p:cNvSpPr>
            <a:spLocks noGrp="1"/>
          </p:cNvSpPr>
          <p:nvPr>
            <p:ph type="pic" sz="quarter" idx="33" hasCustomPrompt="1"/>
          </p:nvPr>
        </p:nvSpPr>
        <p:spPr>
          <a:xfrm>
            <a:off x="9503247"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1" name="テキスト プレースホルダー 11"/>
          <p:cNvSpPr>
            <a:spLocks noGrp="1"/>
          </p:cNvSpPr>
          <p:nvPr>
            <p:ph type="body" sz="quarter" idx="34" hasCustomPrompt="1"/>
          </p:nvPr>
        </p:nvSpPr>
        <p:spPr>
          <a:xfrm>
            <a:off x="9287223"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5" hasCustomPrompt="1"/>
          </p:nvPr>
        </p:nvSpPr>
        <p:spPr>
          <a:xfrm>
            <a:off x="9287223" y="7375746"/>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4" name="図プレースホルダー 8"/>
          <p:cNvSpPr>
            <a:spLocks noGrp="1"/>
          </p:cNvSpPr>
          <p:nvPr>
            <p:ph type="pic" sz="quarter" idx="37" hasCustomPrompt="1"/>
          </p:nvPr>
        </p:nvSpPr>
        <p:spPr>
          <a:xfrm>
            <a:off x="1367971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5" name="テキスト プレースホルダー 11"/>
          <p:cNvSpPr>
            <a:spLocks noGrp="1"/>
          </p:cNvSpPr>
          <p:nvPr>
            <p:ph type="body" sz="quarter" idx="38" hasCustomPrompt="1"/>
          </p:nvPr>
        </p:nvSpPr>
        <p:spPr>
          <a:xfrm>
            <a:off x="1346368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9" hasCustomPrompt="1"/>
          </p:nvPr>
        </p:nvSpPr>
        <p:spPr>
          <a:xfrm>
            <a:off x="13463688"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9"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smtClean="0"/>
              <a:t>Text Here</a:t>
            </a:r>
            <a:br>
              <a:rPr lang="en-US" altLang="ja-JP" dirty="0" smtClean="0"/>
            </a:br>
            <a:r>
              <a:rPr lang="en-US" altLang="ja-JP" dirty="0" smtClean="0"/>
              <a:t>Text Here</a:t>
            </a:r>
            <a:endParaRPr lang="en-US" dirty="0"/>
          </a:p>
        </p:txBody>
      </p:sp>
    </p:spTree>
    <p:extLst>
      <p:ext uri="{BB962C8B-B14F-4D97-AF65-F5344CB8AC3E}">
        <p14:creationId xmlns:p14="http://schemas.microsoft.com/office/powerpoint/2010/main" val="2657778504"/>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7" name="テキスト プレースホルダー 11"/>
          <p:cNvSpPr>
            <a:spLocks noGrp="1"/>
          </p:cNvSpPr>
          <p:nvPr>
            <p:ph type="body" sz="quarter" idx="14" hasCustomPrompt="1"/>
          </p:nvPr>
        </p:nvSpPr>
        <p:spPr>
          <a:xfrm>
            <a:off x="1222327"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42" hasCustomPrompt="1"/>
          </p:nvPr>
        </p:nvSpPr>
        <p:spPr>
          <a:xfrm>
            <a:off x="5372767"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43" hasCustomPrompt="1"/>
          </p:nvPr>
        </p:nvSpPr>
        <p:spPr>
          <a:xfrm>
            <a:off x="9647263"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44" hasCustomPrompt="1"/>
          </p:nvPr>
        </p:nvSpPr>
        <p:spPr>
          <a:xfrm>
            <a:off x="13797703"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45" hasCustomPrompt="1"/>
          </p:nvPr>
        </p:nvSpPr>
        <p:spPr>
          <a:xfrm>
            <a:off x="1222327"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6" hasCustomPrompt="1"/>
          </p:nvPr>
        </p:nvSpPr>
        <p:spPr>
          <a:xfrm>
            <a:off x="5372767"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47" hasCustomPrompt="1"/>
          </p:nvPr>
        </p:nvSpPr>
        <p:spPr>
          <a:xfrm>
            <a:off x="9647263"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48" hasCustomPrompt="1"/>
          </p:nvPr>
        </p:nvSpPr>
        <p:spPr>
          <a:xfrm>
            <a:off x="13797703"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10"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10"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6"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6"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11"/>
          <p:cNvSpPr>
            <a:spLocks noGrp="1"/>
          </p:cNvSpPr>
          <p:nvPr>
            <p:ph type="body" sz="quarter" idx="21" hasCustomPrompt="1"/>
          </p:nvPr>
        </p:nvSpPr>
        <p:spPr>
          <a:xfrm>
            <a:off x="12885043"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3"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8"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8"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 name="円/楕円 3"/>
          <p:cNvSpPr/>
          <p:nvPr userDrawn="1"/>
        </p:nvSpPr>
        <p:spPr>
          <a:xfrm>
            <a:off x="1438351" y="262322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49" y="3523320"/>
            <a:ext cx="1008112" cy="1008112"/>
          </a:xfrm>
        </p:spPr>
        <p:txBody>
          <a:bodyPr>
            <a:normAutofit/>
          </a:bodyPr>
          <a:lstStyle>
            <a:lvl1pPr>
              <a:defRPr sz="1100"/>
            </a:lvl1pPr>
          </a:lstStyle>
          <a:p>
            <a:r>
              <a:rPr lang="en-US" dirty="0" smtClean="0"/>
              <a:t>ICON</a:t>
            </a:r>
          </a:p>
        </p:txBody>
      </p:sp>
      <p:sp>
        <p:nvSpPr>
          <p:cNvPr id="26" name="円/楕円 25"/>
          <p:cNvSpPr/>
          <p:nvPr userDrawn="1"/>
        </p:nvSpPr>
        <p:spPr>
          <a:xfrm>
            <a:off x="1438351" y="622362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49" y="7123720"/>
            <a:ext cx="1008112" cy="1008112"/>
          </a:xfrm>
        </p:spPr>
        <p:txBody>
          <a:bodyPr>
            <a:normAutofit/>
          </a:bodyPr>
          <a:lstStyle>
            <a:lvl1pPr>
              <a:defRPr sz="1100"/>
            </a:lvl1pPr>
          </a:lstStyle>
          <a:p>
            <a:r>
              <a:rPr lang="en-US" dirty="0" smtClean="0"/>
              <a:t>ICON</a:t>
            </a:r>
          </a:p>
        </p:txBody>
      </p:sp>
      <p:sp>
        <p:nvSpPr>
          <p:cNvPr id="28" name="円/楕円 27"/>
          <p:cNvSpPr/>
          <p:nvPr userDrawn="1"/>
        </p:nvSpPr>
        <p:spPr>
          <a:xfrm>
            <a:off x="9647263" y="262322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smtClean="0"/>
              <a:t>ICON</a:t>
            </a:r>
          </a:p>
        </p:txBody>
      </p:sp>
      <p:sp>
        <p:nvSpPr>
          <p:cNvPr id="30" name="円/楕円 29"/>
          <p:cNvSpPr/>
          <p:nvPr userDrawn="1"/>
        </p:nvSpPr>
        <p:spPr>
          <a:xfrm>
            <a:off x="9647263" y="620137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5"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円/楕円 19"/>
          <p:cNvSpPr/>
          <p:nvPr userDrawn="1"/>
        </p:nvSpPr>
        <p:spPr>
          <a:xfrm>
            <a:off x="1582367"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5" y="3955368"/>
            <a:ext cx="1008112" cy="1008112"/>
          </a:xfrm>
        </p:spPr>
        <p:txBody>
          <a:bodyPr>
            <a:normAutofit/>
          </a:bodyPr>
          <a:lstStyle>
            <a:lvl1pPr>
              <a:defRPr sz="1100"/>
            </a:lvl1pPr>
          </a:lstStyle>
          <a:p>
            <a:r>
              <a:rPr lang="en-US" dirty="0" smtClean="0"/>
              <a:t>ICON</a:t>
            </a:r>
          </a:p>
        </p:txBody>
      </p:sp>
      <p:cxnSp>
        <p:nvCxnSpPr>
          <p:cNvPr id="6" name="直線コネクタ 5"/>
          <p:cNvCxnSpPr/>
          <p:nvPr userDrawn="1"/>
        </p:nvCxnSpPr>
        <p:spPr>
          <a:xfrm>
            <a:off x="1294335"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1"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40" hasCustomPrompt="1"/>
          </p:nvPr>
        </p:nvSpPr>
        <p:spPr>
          <a:xfrm>
            <a:off x="5038751"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5686823"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1" y="3955368"/>
            <a:ext cx="1008112" cy="1008112"/>
          </a:xfrm>
        </p:spPr>
        <p:txBody>
          <a:bodyPr>
            <a:normAutofit/>
          </a:bodyPr>
          <a:lstStyle>
            <a:lvl1pPr>
              <a:defRPr sz="1100"/>
            </a:lvl1pPr>
          </a:lstStyle>
          <a:p>
            <a:r>
              <a:rPr lang="en-US" dirty="0" smtClean="0"/>
              <a:t>ICON</a:t>
            </a:r>
          </a:p>
        </p:txBody>
      </p:sp>
      <p:cxnSp>
        <p:nvCxnSpPr>
          <p:cNvPr id="38" name="直線コネクタ 37"/>
          <p:cNvCxnSpPr/>
          <p:nvPr userDrawn="1"/>
        </p:nvCxnSpPr>
        <p:spPr>
          <a:xfrm>
            <a:off x="5398791"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8"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3" hasCustomPrompt="1"/>
          </p:nvPr>
        </p:nvSpPr>
        <p:spPr>
          <a:xfrm>
            <a:off x="9143208"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791279"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smtClean="0"/>
              <a:t>ICON</a:t>
            </a:r>
          </a:p>
        </p:txBody>
      </p:sp>
      <p:cxnSp>
        <p:nvCxnSpPr>
          <p:cNvPr id="43" name="直線コネクタ 42"/>
          <p:cNvCxnSpPr/>
          <p:nvPr userDrawn="1"/>
        </p:nvCxnSpPr>
        <p:spPr>
          <a:xfrm>
            <a:off x="9503247"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6" hasCustomPrompt="1"/>
          </p:nvPr>
        </p:nvSpPr>
        <p:spPr>
          <a:xfrm>
            <a:off x="13247664"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13895735"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smtClean="0"/>
              <a:t>ICON</a:t>
            </a:r>
          </a:p>
        </p:txBody>
      </p:sp>
      <p:cxnSp>
        <p:nvCxnSpPr>
          <p:cNvPr id="48" name="直線コネクタ 47"/>
          <p:cNvCxnSpPr/>
          <p:nvPr userDrawn="1"/>
        </p:nvCxnSpPr>
        <p:spPr>
          <a:xfrm>
            <a:off x="13607703"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61"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1"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9" y="5023026"/>
            <a:ext cx="331236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7" y="5023026"/>
            <a:ext cx="3240361"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7"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7" y="5035488"/>
            <a:ext cx="2662487"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3"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3"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4292647"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4292647"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7" hasCustomPrompt="1"/>
          </p:nvPr>
        </p:nvSpPr>
        <p:spPr>
          <a:xfrm>
            <a:off x="7580957"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8" hasCustomPrompt="1"/>
          </p:nvPr>
        </p:nvSpPr>
        <p:spPr>
          <a:xfrm>
            <a:off x="7580957"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9" hasCustomPrompt="1"/>
          </p:nvPr>
        </p:nvSpPr>
        <p:spPr>
          <a:xfrm>
            <a:off x="1084734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0" hasCustomPrompt="1"/>
          </p:nvPr>
        </p:nvSpPr>
        <p:spPr>
          <a:xfrm>
            <a:off x="10847342"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14111759"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2" hasCustomPrompt="1"/>
          </p:nvPr>
        </p:nvSpPr>
        <p:spPr>
          <a:xfrm>
            <a:off x="14111759" y="7015709"/>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useBgFill="1">
        <p:nvSpPr>
          <p:cNvPr id="40" name="円/楕円 39"/>
          <p:cNvSpPr/>
          <p:nvPr userDrawn="1"/>
        </p:nvSpPr>
        <p:spPr>
          <a:xfrm>
            <a:off x="1438350" y="3991372"/>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useBgFill="1">
        <p:nvSpPr>
          <p:cNvPr id="42" name="円/楕円 41"/>
          <p:cNvSpPr/>
          <p:nvPr userDrawn="1"/>
        </p:nvSpPr>
        <p:spPr>
          <a:xfrm>
            <a:off x="4678710" y="4000520"/>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8" y="4828823"/>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useBgFill="1">
        <p:nvSpPr>
          <p:cNvPr id="44" name="円/楕円 43"/>
          <p:cNvSpPr/>
          <p:nvPr userDrawn="1"/>
        </p:nvSpPr>
        <p:spPr>
          <a:xfrm>
            <a:off x="7991079" y="3991372"/>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useBgFill="1">
        <p:nvSpPr>
          <p:cNvPr id="46" name="円/楕円 45"/>
          <p:cNvSpPr/>
          <p:nvPr userDrawn="1"/>
        </p:nvSpPr>
        <p:spPr>
          <a:xfrm>
            <a:off x="11231438" y="3964253"/>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useBgFill="1">
        <p:nvSpPr>
          <p:cNvPr id="48" name="円/楕円 47"/>
          <p:cNvSpPr/>
          <p:nvPr userDrawn="1"/>
        </p:nvSpPr>
        <p:spPr>
          <a:xfrm>
            <a:off x="14471798" y="3991372"/>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6"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61"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1"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9" y="5023026"/>
            <a:ext cx="331236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7" y="5023026"/>
            <a:ext cx="3240361"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7"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7" y="5035488"/>
            <a:ext cx="2662487"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3"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3"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4292647"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4292647"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7" hasCustomPrompt="1"/>
          </p:nvPr>
        </p:nvSpPr>
        <p:spPr>
          <a:xfrm>
            <a:off x="7580957"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8" hasCustomPrompt="1"/>
          </p:nvPr>
        </p:nvSpPr>
        <p:spPr>
          <a:xfrm>
            <a:off x="7580957"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9" hasCustomPrompt="1"/>
          </p:nvPr>
        </p:nvSpPr>
        <p:spPr>
          <a:xfrm>
            <a:off x="1084734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0" hasCustomPrompt="1"/>
          </p:nvPr>
        </p:nvSpPr>
        <p:spPr>
          <a:xfrm>
            <a:off x="10847342"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14111759"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2" hasCustomPrompt="1"/>
          </p:nvPr>
        </p:nvSpPr>
        <p:spPr>
          <a:xfrm>
            <a:off x="14111759" y="7015709"/>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40" name="円/楕円 39"/>
          <p:cNvSpPr/>
          <p:nvPr userDrawn="1"/>
        </p:nvSpPr>
        <p:spPr>
          <a:xfrm>
            <a:off x="1438350" y="3991372"/>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2" name="円/楕円 41"/>
          <p:cNvSpPr/>
          <p:nvPr userDrawn="1"/>
        </p:nvSpPr>
        <p:spPr>
          <a:xfrm>
            <a:off x="4678710" y="4000520"/>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8" y="4828823"/>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4" name="円/楕円 43"/>
          <p:cNvSpPr/>
          <p:nvPr userDrawn="1"/>
        </p:nvSpPr>
        <p:spPr>
          <a:xfrm>
            <a:off x="7991079" y="3991372"/>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6" name="円/楕円 45"/>
          <p:cNvSpPr/>
          <p:nvPr userDrawn="1"/>
        </p:nvSpPr>
        <p:spPr>
          <a:xfrm>
            <a:off x="11231438" y="3964253"/>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8" name="円/楕円 47"/>
          <p:cNvSpPr/>
          <p:nvPr userDrawn="1"/>
        </p:nvSpPr>
        <p:spPr>
          <a:xfrm>
            <a:off x="14471798" y="3991372"/>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6"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6" name="図プレースホルダー 5"/>
          <p:cNvSpPr>
            <a:spLocks noGrp="1"/>
          </p:cNvSpPr>
          <p:nvPr>
            <p:ph type="pic" sz="quarter" idx="38" hasCustomPrompt="1"/>
          </p:nvPr>
        </p:nvSpPr>
        <p:spPr>
          <a:xfrm>
            <a:off x="3167063" y="3415309"/>
            <a:ext cx="720675" cy="720675"/>
          </a:xfrm>
        </p:spPr>
        <p:txBody>
          <a:bodyPr>
            <a:normAutofit/>
          </a:bodyPr>
          <a:lstStyle>
            <a:lvl1pPr>
              <a:defRPr sz="1100"/>
            </a:lvl1pPr>
          </a:lstStyle>
          <a:p>
            <a:r>
              <a:rPr lang="en-US" dirty="0" smtClean="0"/>
              <a:t>ICON</a:t>
            </a:r>
          </a:p>
        </p:txBody>
      </p:sp>
      <p:sp>
        <p:nvSpPr>
          <p:cNvPr id="50" name="図プレースホルダー 5"/>
          <p:cNvSpPr>
            <a:spLocks noGrp="1"/>
          </p:cNvSpPr>
          <p:nvPr>
            <p:ph type="pic" sz="quarter" idx="39" hasCustomPrompt="1"/>
          </p:nvPr>
        </p:nvSpPr>
        <p:spPr>
          <a:xfrm>
            <a:off x="6550919" y="3415309"/>
            <a:ext cx="720675" cy="720675"/>
          </a:xfrm>
        </p:spPr>
        <p:txBody>
          <a:bodyPr>
            <a:normAutofit/>
          </a:bodyPr>
          <a:lstStyle>
            <a:lvl1pPr>
              <a:defRPr sz="1100"/>
            </a:lvl1pPr>
          </a:lstStyle>
          <a:p>
            <a:r>
              <a:rPr lang="en-US" dirty="0" smtClean="0"/>
              <a:t>ICON</a:t>
            </a:r>
          </a:p>
        </p:txBody>
      </p:sp>
      <p:sp>
        <p:nvSpPr>
          <p:cNvPr id="51" name="図プレースホルダー 5"/>
          <p:cNvSpPr>
            <a:spLocks noGrp="1"/>
          </p:cNvSpPr>
          <p:nvPr>
            <p:ph type="pic" sz="quarter" idx="40" hasCustomPrompt="1"/>
          </p:nvPr>
        </p:nvSpPr>
        <p:spPr>
          <a:xfrm>
            <a:off x="9791501" y="3415309"/>
            <a:ext cx="720675" cy="720675"/>
          </a:xfrm>
        </p:spPr>
        <p:txBody>
          <a:bodyPr>
            <a:normAutofit/>
          </a:bodyPr>
          <a:lstStyle>
            <a:lvl1pPr>
              <a:defRPr sz="1100"/>
            </a:lvl1pPr>
          </a:lstStyle>
          <a:p>
            <a:r>
              <a:rPr lang="en-US" dirty="0" smtClean="0"/>
              <a:t>ICON</a:t>
            </a:r>
          </a:p>
        </p:txBody>
      </p:sp>
      <p:sp>
        <p:nvSpPr>
          <p:cNvPr id="52" name="図プレースホルダー 5"/>
          <p:cNvSpPr>
            <a:spLocks noGrp="1"/>
          </p:cNvSpPr>
          <p:nvPr>
            <p:ph type="pic" sz="quarter" idx="41" hasCustomPrompt="1"/>
          </p:nvPr>
        </p:nvSpPr>
        <p:spPr>
          <a:xfrm>
            <a:off x="13175357" y="3415309"/>
            <a:ext cx="720675" cy="720675"/>
          </a:xfrm>
        </p:spPr>
        <p:txBody>
          <a:bodyPr>
            <a:normAutofit/>
          </a:bodyPr>
          <a:lstStyle>
            <a:lvl1pPr>
              <a:defRPr sz="1100"/>
            </a:lvl1pPr>
          </a:lstStyle>
          <a:p>
            <a:r>
              <a:rPr lang="en-US" dirty="0" smtClean="0"/>
              <a:t>ICON</a:t>
            </a:r>
          </a:p>
        </p:txBody>
      </p:sp>
      <p:sp>
        <p:nvSpPr>
          <p:cNvPr id="53" name="図プレースホルダー 5"/>
          <p:cNvSpPr>
            <a:spLocks noGrp="1"/>
          </p:cNvSpPr>
          <p:nvPr>
            <p:ph type="pic" sz="quarter" idx="42" hasCustomPrompt="1"/>
          </p:nvPr>
        </p:nvSpPr>
        <p:spPr>
          <a:xfrm>
            <a:off x="16415421" y="3415309"/>
            <a:ext cx="720675" cy="720675"/>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3"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3"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700" y="4729455"/>
            <a:ext cx="630070" cy="630070"/>
          </a:xfrm>
        </p:spPr>
        <p:txBody>
          <a:bodyPr>
            <a:normAutofit/>
          </a:bodyPr>
          <a:lstStyle>
            <a:lvl1pPr>
              <a:defRPr sz="1100"/>
            </a:lvl1pPr>
          </a:lstStyle>
          <a:p>
            <a:r>
              <a:rPr lang="en-US" dirty="0" smtClean="0"/>
              <a:t>ICON</a:t>
            </a:r>
          </a:p>
        </p:txBody>
      </p:sp>
      <p:grpSp>
        <p:nvGrpSpPr>
          <p:cNvPr id="56" name="グループ化 55"/>
          <p:cNvGrpSpPr/>
          <p:nvPr userDrawn="1"/>
        </p:nvGrpSpPr>
        <p:grpSpPr>
          <a:xfrm>
            <a:off x="1438351"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4"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7" name="直線コネクタ 6"/>
          <p:cNvCxnSpPr>
            <a:endCxn id="54" idx="2"/>
          </p:cNvCxnSpPr>
          <p:nvPr userDrawn="1"/>
        </p:nvCxnSpPr>
        <p:spPr>
          <a:xfrm>
            <a:off x="0" y="5053490"/>
            <a:ext cx="194697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7"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6" hasCustomPrompt="1"/>
          </p:nvPr>
        </p:nvSpPr>
        <p:spPr>
          <a:xfrm>
            <a:off x="4292647"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4" y="4729455"/>
            <a:ext cx="630070" cy="630070"/>
          </a:xfrm>
        </p:spPr>
        <p:txBody>
          <a:bodyPr>
            <a:normAutofit/>
          </a:bodyPr>
          <a:lstStyle>
            <a:lvl1pPr>
              <a:defRPr sz="1100"/>
            </a:lvl1pPr>
          </a:lstStyle>
          <a:p>
            <a:r>
              <a:rPr lang="en-US" dirty="0" smtClean="0"/>
              <a:t>ICON</a:t>
            </a:r>
          </a:p>
        </p:txBody>
      </p:sp>
      <p:grpSp>
        <p:nvGrpSpPr>
          <p:cNvPr id="65" name="グループ化 64"/>
          <p:cNvGrpSpPr/>
          <p:nvPr userDrawn="1"/>
        </p:nvGrpSpPr>
        <p:grpSpPr>
          <a:xfrm>
            <a:off x="4724695"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7"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9"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79" name="テキスト プレースホルダー 11"/>
          <p:cNvSpPr>
            <a:spLocks noGrp="1"/>
          </p:cNvSpPr>
          <p:nvPr>
            <p:ph type="body" sz="quarter" idx="60" hasCustomPrompt="1"/>
          </p:nvPr>
        </p:nvSpPr>
        <p:spPr>
          <a:xfrm>
            <a:off x="7581229"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0" name="円/楕円 79"/>
          <p:cNvSpPr/>
          <p:nvPr userDrawn="1"/>
        </p:nvSpPr>
        <p:spPr>
          <a:xfrm>
            <a:off x="8521904"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6" y="4729455"/>
            <a:ext cx="630070" cy="630070"/>
          </a:xfrm>
        </p:spPr>
        <p:txBody>
          <a:bodyPr>
            <a:normAutofit/>
          </a:bodyPr>
          <a:lstStyle>
            <a:lvl1pPr>
              <a:defRPr sz="1100"/>
            </a:lvl1pPr>
          </a:lstStyle>
          <a:p>
            <a:r>
              <a:rPr lang="en-US" dirty="0" smtClean="0"/>
              <a:t>ICON</a:t>
            </a:r>
          </a:p>
        </p:txBody>
      </p:sp>
      <p:grpSp>
        <p:nvGrpSpPr>
          <p:cNvPr id="82" name="グループ化 81"/>
          <p:cNvGrpSpPr/>
          <p:nvPr userDrawn="1"/>
        </p:nvGrpSpPr>
        <p:grpSpPr>
          <a:xfrm>
            <a:off x="8013277"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86" name="直線コネクタ 85"/>
          <p:cNvCxnSpPr>
            <a:stCxn id="63" idx="6"/>
            <a:endCxn id="80" idx="2"/>
          </p:cNvCxnSpPr>
          <p:nvPr userDrawn="1"/>
        </p:nvCxnSpPr>
        <p:spPr>
          <a:xfrm>
            <a:off x="6493461"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9"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88" name="テキスト プレースホルダー 11"/>
          <p:cNvSpPr>
            <a:spLocks noGrp="1"/>
          </p:cNvSpPr>
          <p:nvPr>
            <p:ph type="body" sz="quarter" idx="64" hasCustomPrompt="1"/>
          </p:nvPr>
        </p:nvSpPr>
        <p:spPr>
          <a:xfrm>
            <a:off x="10871399"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smtClean="0"/>
              <a:t>ICON</a:t>
            </a:r>
          </a:p>
        </p:txBody>
      </p:sp>
      <p:grpSp>
        <p:nvGrpSpPr>
          <p:cNvPr id="91" name="グループ化 90"/>
          <p:cNvGrpSpPr/>
          <p:nvPr userDrawn="1"/>
        </p:nvGrpSpPr>
        <p:grpSpPr>
          <a:xfrm>
            <a:off x="11303447"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600"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95" name="直線コネクタ 94"/>
          <p:cNvCxnSpPr>
            <a:stCxn id="80" idx="6"/>
            <a:endCxn id="89" idx="2"/>
          </p:cNvCxnSpPr>
          <p:nvPr userDrawn="1"/>
        </p:nvCxnSpPr>
        <p:spPr>
          <a:xfrm>
            <a:off x="9782044"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3"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97" name="テキスト プレースホルダー 11"/>
          <p:cNvSpPr>
            <a:spLocks noGrp="1"/>
          </p:cNvSpPr>
          <p:nvPr>
            <p:ph type="body" sz="quarter" idx="68" hasCustomPrompt="1"/>
          </p:nvPr>
        </p:nvSpPr>
        <p:spPr>
          <a:xfrm>
            <a:off x="14157743"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40" y="4729455"/>
            <a:ext cx="630070" cy="630070"/>
          </a:xfrm>
        </p:spPr>
        <p:txBody>
          <a:bodyPr>
            <a:normAutofit/>
          </a:bodyPr>
          <a:lstStyle>
            <a:lvl1pPr>
              <a:defRPr sz="1100"/>
            </a:lvl1pPr>
          </a:lstStyle>
          <a:p>
            <a:r>
              <a:rPr lang="en-US" dirty="0" smtClean="0"/>
              <a:t>ICON</a:t>
            </a:r>
          </a:p>
        </p:txBody>
      </p:sp>
      <p:grpSp>
        <p:nvGrpSpPr>
          <p:cNvPr id="100" name="グループ化 99"/>
          <p:cNvGrpSpPr/>
          <p:nvPr userDrawn="1"/>
        </p:nvGrpSpPr>
        <p:grpSpPr>
          <a:xfrm>
            <a:off x="14589791"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5" y="5053490"/>
            <a:ext cx="192785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1"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正方形/長方形 7"/>
          <p:cNvSpPr/>
          <p:nvPr userDrawn="1"/>
        </p:nvSpPr>
        <p:spPr>
          <a:xfrm>
            <a:off x="159" y="5089494"/>
            <a:ext cx="18286255"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7"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2"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5" name="テキスト プレースホルダー 11"/>
          <p:cNvSpPr>
            <a:spLocks noGrp="1"/>
          </p:cNvSpPr>
          <p:nvPr>
            <p:ph type="body" sz="quarter" idx="34" hasCustomPrompt="1"/>
          </p:nvPr>
        </p:nvSpPr>
        <p:spPr>
          <a:xfrm>
            <a:off x="6946170"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9" name="テキスト プレースホルダー 11"/>
          <p:cNvSpPr>
            <a:spLocks noGrp="1"/>
          </p:cNvSpPr>
          <p:nvPr>
            <p:ph type="body" sz="quarter" idx="15" hasCustomPrompt="1"/>
          </p:nvPr>
        </p:nvSpPr>
        <p:spPr>
          <a:xfrm>
            <a:off x="1510359"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p>
          <a:p>
            <a:pPr lvl="0"/>
            <a:r>
              <a:rPr lang="en-US" altLang="ja-JP" dirty="0" smtClean="0"/>
              <a:t>Item</a:t>
            </a:r>
            <a:endParaRPr lang="en-US" dirty="0"/>
          </a:p>
        </p:txBody>
      </p:sp>
      <p:sp>
        <p:nvSpPr>
          <p:cNvPr id="22" name="テキスト プレースホルダー 11"/>
          <p:cNvSpPr>
            <a:spLocks noGrp="1"/>
          </p:cNvSpPr>
          <p:nvPr>
            <p:ph type="body" sz="quarter" idx="37" hasCustomPrompt="1"/>
          </p:nvPr>
        </p:nvSpPr>
        <p:spPr>
          <a:xfrm>
            <a:off x="6982967"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 </a:t>
            </a:r>
          </a:p>
          <a:p>
            <a:pPr lvl="0"/>
            <a:r>
              <a:rPr lang="en-US" altLang="ja-JP" dirty="0" smtClean="0"/>
              <a:t>Item</a:t>
            </a:r>
            <a:endParaRPr lang="en-US" dirty="0" smtClean="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p>
          <a:p>
            <a:pPr lvl="0"/>
            <a:r>
              <a:rPr lang="en-US" altLang="ja-JP" dirty="0" smtClean="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5" y="3127276"/>
            <a:ext cx="16417823" cy="4536504"/>
          </a:xfrm>
        </p:spPr>
        <p:txBody>
          <a:bodyPr anchor="ctr">
            <a:noAutofit/>
          </a:bodyPr>
          <a:lstStyle>
            <a:lvl1pPr algn="l">
              <a:spcBef>
                <a:spcPts val="1100"/>
              </a:spcBef>
              <a:defRPr sz="2400">
                <a:solidFill>
                  <a:schemeClr val="bg1"/>
                </a:solidFill>
                <a:latin typeface="+mn-lt"/>
              </a:defRPr>
            </a:lvl1pPr>
          </a:lstStyle>
          <a:p>
            <a:pPr lvl="0"/>
            <a:r>
              <a:rPr lang="en-US" altLang="ja-JP" dirty="0" smtClean="0"/>
              <a:t>Text Here</a:t>
            </a:r>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5" y="3847356"/>
            <a:ext cx="1634403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5" y="4495428"/>
            <a:ext cx="16344030" cy="2304256"/>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89"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smtClean="0"/>
              <a:t>TEXT HERE</a:t>
            </a:r>
            <a:endParaRPr lang="en-US" dirty="0"/>
          </a:p>
        </p:txBody>
      </p:sp>
      <p:sp>
        <p:nvSpPr>
          <p:cNvPr id="4" name="サブタイトル 2"/>
          <p:cNvSpPr>
            <a:spLocks noGrp="1"/>
          </p:cNvSpPr>
          <p:nvPr>
            <p:ph type="subTitle" idx="1" hasCustomPrompt="1"/>
          </p:nvPr>
        </p:nvSpPr>
        <p:spPr>
          <a:xfrm>
            <a:off x="7198989"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
        <p:nvSpPr>
          <p:cNvPr id="6" name="図プレースホルダー 5"/>
          <p:cNvSpPr>
            <a:spLocks noGrp="1"/>
          </p:cNvSpPr>
          <p:nvPr>
            <p:ph type="pic" sz="quarter" idx="10" hasCustomPrompt="1"/>
          </p:nvPr>
        </p:nvSpPr>
        <p:spPr>
          <a:xfrm>
            <a:off x="1" y="0"/>
            <a:ext cx="6838950" cy="10287000"/>
          </a:xfrm>
        </p:spPr>
        <p:txBody>
          <a:bodyPr/>
          <a:lstStyle>
            <a:lvl1pPr>
              <a:defRPr/>
            </a:lvl1pPr>
          </a:lstStyle>
          <a:p>
            <a:r>
              <a:rPr lang="en-US" dirty="0" smtClean="0"/>
              <a:t>Add Image Here</a:t>
            </a:r>
            <a:endParaRPr lang="en-US" dirty="0"/>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5" y="2839244"/>
            <a:ext cx="1634403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5" y="3487316"/>
            <a:ext cx="16344030"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36082" y="6079604"/>
            <a:ext cx="1634403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36082" y="6727676"/>
            <a:ext cx="16344030"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7"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5" y="7015708"/>
            <a:ext cx="163458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663781"/>
            <a:ext cx="16345815" cy="1690059"/>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1408192" y="4143471"/>
            <a:ext cx="6761799" cy="914401"/>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12961273" y="4143471"/>
            <a:ext cx="6761799" cy="914401"/>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2" y="2465757"/>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560716" y="4068879"/>
            <a:ext cx="5886804" cy="914401"/>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5133365" y="3764587"/>
            <a:ext cx="5886804" cy="914401"/>
          </a:xfrm>
          <a:blipFill>
            <a:blip r:embed="rId2"/>
            <a:stretch>
              <a:fillRect/>
            </a:stretch>
          </a:blipFill>
        </p:spPr>
        <p:txBody>
          <a:bodyPr/>
          <a:lstStyle/>
          <a:p>
            <a:pPr lvl="0"/>
            <a:r>
              <a:rPr lang="en-US" dirty="0" smtClean="0"/>
              <a:t> </a:t>
            </a:r>
            <a:endParaRPr lang="en-US" dirty="0"/>
          </a:p>
        </p:txBody>
      </p:sp>
      <p:sp>
        <p:nvSpPr>
          <p:cNvPr id="14" name="図プレースホルダー 5"/>
          <p:cNvSpPr>
            <a:spLocks noGrp="1"/>
          </p:cNvSpPr>
          <p:nvPr>
            <p:ph type="pic" sz="quarter" idx="21" hasCustomPrompt="1"/>
          </p:nvPr>
        </p:nvSpPr>
        <p:spPr>
          <a:xfrm>
            <a:off x="9094783" y="3140795"/>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12" name="テキスト プレースホルダー 11"/>
          <p:cNvSpPr>
            <a:spLocks noGrp="1"/>
          </p:cNvSpPr>
          <p:nvPr>
            <p:ph type="body" sz="quarter" idx="14" hasCustomPrompt="1"/>
          </p:nvPr>
        </p:nvSpPr>
        <p:spPr>
          <a:xfrm>
            <a:off x="934295"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303740"/>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4" hasCustomPrompt="1"/>
          </p:nvPr>
        </p:nvSpPr>
        <p:spPr>
          <a:xfrm>
            <a:off x="9142414"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5" hasCustomPrompt="1"/>
          </p:nvPr>
        </p:nvSpPr>
        <p:spPr>
          <a:xfrm>
            <a:off x="9142414" y="7993169"/>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6" name="コンテンツ プレースホルダー 11"/>
          <p:cNvSpPr>
            <a:spLocks noGrp="1"/>
          </p:cNvSpPr>
          <p:nvPr>
            <p:ph sz="quarter" idx="23" hasCustomPrompt="1"/>
          </p:nvPr>
        </p:nvSpPr>
        <p:spPr>
          <a:xfrm rot="18000000">
            <a:off x="13260356" y="4439625"/>
            <a:ext cx="5886804" cy="914401"/>
          </a:xfrm>
          <a:blipFill>
            <a:blip r:embed="rId2"/>
            <a:stretch>
              <a:fillRect/>
            </a:stretch>
          </a:blipFill>
        </p:spPr>
        <p:txBody>
          <a:bodyPr/>
          <a:lstStyle/>
          <a:p>
            <a:pPr lvl="0"/>
            <a:r>
              <a:rPr lang="en-US" dirty="0" smtClean="0"/>
              <a:t> </a:t>
            </a:r>
            <a:endParaRPr lang="en-US" dirty="0"/>
          </a:p>
        </p:txBody>
      </p:sp>
      <p:sp>
        <p:nvSpPr>
          <p:cNvPr id="15" name="コンテンツ プレースホルダー 11"/>
          <p:cNvSpPr>
            <a:spLocks noGrp="1"/>
          </p:cNvSpPr>
          <p:nvPr>
            <p:ph sz="quarter" idx="22" hasCustomPrompt="1"/>
          </p:nvPr>
        </p:nvSpPr>
        <p:spPr>
          <a:xfrm rot="7200000">
            <a:off x="7566274" y="4743917"/>
            <a:ext cx="5886804" cy="914401"/>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8"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1" name="図プレースホルダー 5"/>
          <p:cNvSpPr>
            <a:spLocks noGrp="1"/>
          </p:cNvSpPr>
          <p:nvPr>
            <p:ph type="pic" sz="quarter" idx="21" hasCustomPrompt="1"/>
          </p:nvPr>
        </p:nvSpPr>
        <p:spPr>
          <a:xfrm>
            <a:off x="5686823" y="2543483"/>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2" name="図プレースホルダー 5"/>
          <p:cNvSpPr>
            <a:spLocks noGrp="1"/>
          </p:cNvSpPr>
          <p:nvPr>
            <p:ph type="pic" sz="quarter" idx="22" hasCustomPrompt="1"/>
          </p:nvPr>
        </p:nvSpPr>
        <p:spPr>
          <a:xfrm>
            <a:off x="10151319" y="2543483"/>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3" name="図プレースホルダー 5"/>
          <p:cNvSpPr>
            <a:spLocks noGrp="1"/>
          </p:cNvSpPr>
          <p:nvPr>
            <p:ph type="pic" sz="quarter" idx="23" hasCustomPrompt="1"/>
          </p:nvPr>
        </p:nvSpPr>
        <p:spPr>
          <a:xfrm>
            <a:off x="14615815" y="2543483"/>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4" name="図プレースホルダー 5"/>
          <p:cNvSpPr>
            <a:spLocks noGrp="1"/>
          </p:cNvSpPr>
          <p:nvPr>
            <p:ph type="pic" sz="quarter" idx="24" hasCustomPrompt="1"/>
          </p:nvPr>
        </p:nvSpPr>
        <p:spPr>
          <a:xfrm>
            <a:off x="-1992790" y="5824801"/>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smtClean="0"/>
              <a:t>                       Add Image</a:t>
            </a:r>
            <a:endParaRPr lang="en-US" dirty="0"/>
          </a:p>
        </p:txBody>
      </p:sp>
      <p:sp>
        <p:nvSpPr>
          <p:cNvPr id="25" name="図プレースホルダー 5"/>
          <p:cNvSpPr>
            <a:spLocks noGrp="1"/>
          </p:cNvSpPr>
          <p:nvPr>
            <p:ph type="pic" sz="quarter" idx="25" hasCustomPrompt="1"/>
          </p:nvPr>
        </p:nvSpPr>
        <p:spPr>
          <a:xfrm>
            <a:off x="2446464"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6" name="図プレースホルダー 5"/>
          <p:cNvSpPr>
            <a:spLocks noGrp="1"/>
          </p:cNvSpPr>
          <p:nvPr>
            <p:ph type="pic" sz="quarter" idx="26" hasCustomPrompt="1"/>
          </p:nvPr>
        </p:nvSpPr>
        <p:spPr>
          <a:xfrm>
            <a:off x="6910959"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7" name="図プレースホルダー 5"/>
          <p:cNvSpPr>
            <a:spLocks noGrp="1"/>
          </p:cNvSpPr>
          <p:nvPr>
            <p:ph type="pic" sz="quarter" idx="27" hasCustomPrompt="1"/>
          </p:nvPr>
        </p:nvSpPr>
        <p:spPr>
          <a:xfrm>
            <a:off x="11369375"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テキスト プレースホルダー 6"/>
          <p:cNvSpPr>
            <a:spLocks noGrp="1"/>
          </p:cNvSpPr>
          <p:nvPr>
            <p:ph type="body" sz="quarter" idx="28" hasCustomPrompt="1"/>
          </p:nvPr>
        </p:nvSpPr>
        <p:spPr>
          <a:xfrm rot="7200000">
            <a:off x="574" y="3548208"/>
            <a:ext cx="4682798" cy="863600"/>
          </a:xfrm>
          <a:blipFill>
            <a:blip r:embed="rId2"/>
            <a:stretch>
              <a:fillRect/>
            </a:stretch>
          </a:blipFill>
        </p:spPr>
        <p:txBody>
          <a:bodyPr/>
          <a:lstStyle/>
          <a:p>
            <a:pPr lvl="0"/>
            <a:r>
              <a:rPr lang="en-US" altLang="ja-JP" dirty="0" smtClean="0"/>
              <a:t> </a:t>
            </a:r>
            <a:endParaRPr lang="en-US" dirty="0"/>
          </a:p>
        </p:txBody>
      </p:sp>
      <p:sp>
        <p:nvSpPr>
          <p:cNvPr id="28" name="テキスト プレースホルダー 6"/>
          <p:cNvSpPr>
            <a:spLocks noGrp="1"/>
          </p:cNvSpPr>
          <p:nvPr>
            <p:ph type="body" sz="quarter" idx="29" hasCustomPrompt="1"/>
          </p:nvPr>
        </p:nvSpPr>
        <p:spPr>
          <a:xfrm rot="18000000">
            <a:off x="13931999" y="6860576"/>
            <a:ext cx="4682798" cy="863600"/>
          </a:xfrm>
          <a:blipFill>
            <a:blip r:embed="rId2"/>
            <a:stretch>
              <a:fillRect/>
            </a:stretch>
          </a:blipFill>
        </p:spPr>
        <p:txBody>
          <a:bodyPr/>
          <a:lstStyle/>
          <a:p>
            <a:pPr lvl="0"/>
            <a:r>
              <a:rPr lang="en-US" altLang="ja-JP" dirty="0" smtClean="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2142024" y="2843984"/>
            <a:ext cx="3085201" cy="5526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40" y="2795004"/>
            <a:ext cx="9230100"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4657593" y="3055268"/>
            <a:ext cx="7056783" cy="4608512"/>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3" name="テキスト プレースホルダー 12"/>
          <p:cNvSpPr>
            <a:spLocks noGrp="1"/>
          </p:cNvSpPr>
          <p:nvPr>
            <p:ph type="body" sz="quarter" idx="20" hasCustomPrompt="1"/>
          </p:nvPr>
        </p:nvSpPr>
        <p:spPr>
          <a:xfrm>
            <a:off x="739391" y="4279404"/>
            <a:ext cx="4164814" cy="5619016"/>
          </a:xfrm>
          <a:blipFill>
            <a:blip r:embed="rId3"/>
            <a:stretch>
              <a:fillRect/>
            </a:stretch>
          </a:blipFill>
        </p:spPr>
        <p:txBody>
          <a:bodyPr/>
          <a:lstStyle/>
          <a:p>
            <a:pPr lvl="0"/>
            <a:r>
              <a:rPr lang="en-US" dirty="0" smtClean="0"/>
              <a:t> </a:t>
            </a:r>
            <a:endParaRPr lang="en-US" dirty="0"/>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9" name="テキスト プレースホルダー 18"/>
          <p:cNvSpPr>
            <a:spLocks noGrp="1"/>
          </p:cNvSpPr>
          <p:nvPr>
            <p:ph type="body" sz="quarter" idx="21" hasCustomPrompt="1"/>
          </p:nvPr>
        </p:nvSpPr>
        <p:spPr>
          <a:xfrm>
            <a:off x="3765233" y="5431533"/>
            <a:ext cx="2425645" cy="4072775"/>
          </a:xfrm>
          <a:blipFill>
            <a:blip r:embed="rId4"/>
            <a:stretch>
              <a:fillRect/>
            </a:stretch>
          </a:blipFill>
        </p:spPr>
        <p:txBody>
          <a:bodyPr/>
          <a:lstStyle/>
          <a:p>
            <a:pPr lvl="0"/>
            <a:r>
              <a:rPr lang="en-US" dirty="0" smtClean="0"/>
              <a:t> </a:t>
            </a:r>
            <a:endParaRPr lang="en-US" dirty="0"/>
          </a:p>
        </p:txBody>
      </p:sp>
      <p:sp>
        <p:nvSpPr>
          <p:cNvPr id="21" name="図プレースホルダー 7"/>
          <p:cNvSpPr>
            <a:spLocks noGrp="1"/>
          </p:cNvSpPr>
          <p:nvPr>
            <p:ph type="pic" sz="quarter" idx="23" hasCustomPrompt="1"/>
          </p:nvPr>
        </p:nvSpPr>
        <p:spPr>
          <a:xfrm>
            <a:off x="4151871" y="5922000"/>
            <a:ext cx="1648799" cy="295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smtClean="0"/>
              <a:t>Text Here</a:t>
            </a:r>
          </a:p>
          <a:p>
            <a:pPr lvl="0"/>
            <a:r>
              <a:rPr lang="en-US" dirty="0" smtClean="0"/>
              <a:t>TEXT HERE</a:t>
            </a:r>
            <a:endParaRPr lang="en-US" dirty="0"/>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5" y="2335188"/>
            <a:ext cx="10534917"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5" name="テキスト プレースホルダー 11"/>
          <p:cNvSpPr>
            <a:spLocks noGrp="1"/>
          </p:cNvSpPr>
          <p:nvPr>
            <p:ph type="body" sz="quarter" idx="14" hasCustomPrompt="1"/>
          </p:nvPr>
        </p:nvSpPr>
        <p:spPr>
          <a:xfrm>
            <a:off x="10151319" y="2551213"/>
            <a:ext cx="7127006" cy="3708201"/>
          </a:xfrm>
        </p:spPr>
        <p:txBody>
          <a:bodyPr anchor="b">
            <a:noAutofit/>
          </a:bodyPr>
          <a:lstStyle>
            <a:lvl1pPr>
              <a:lnSpc>
                <a:spcPts val="7000"/>
              </a:lnSpc>
              <a:defRPr sz="8000" baseline="0">
                <a:solidFill>
                  <a:schemeClr val="bg1"/>
                </a:solidFill>
                <a:latin typeface="+mj-lt"/>
              </a:defRPr>
            </a:lvl1pPr>
          </a:lstStyle>
          <a:p>
            <a:pPr lvl="0"/>
            <a:r>
              <a:rPr lang="en-US" altLang="ja-JP" dirty="0" smtClean="0"/>
              <a:t>Text Here</a:t>
            </a:r>
            <a:br>
              <a:rPr lang="en-US" altLang="ja-JP" dirty="0" smtClean="0"/>
            </a:br>
            <a:r>
              <a:rPr lang="en-US" dirty="0" smtClean="0"/>
              <a:t>TEXT HERE</a:t>
            </a:r>
            <a:endParaRPr lang="en-US" dirty="0"/>
          </a:p>
        </p:txBody>
      </p:sp>
      <p:sp>
        <p:nvSpPr>
          <p:cNvPr id="16" name="テキスト プレースホルダー 11"/>
          <p:cNvSpPr>
            <a:spLocks noGrp="1"/>
          </p:cNvSpPr>
          <p:nvPr>
            <p:ph type="body" sz="quarter" idx="15" hasCustomPrompt="1"/>
          </p:nvPr>
        </p:nvSpPr>
        <p:spPr>
          <a:xfrm>
            <a:off x="10151319" y="6259835"/>
            <a:ext cx="7127006"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3" y="2713231"/>
            <a:ext cx="630070" cy="630070"/>
          </a:xfrm>
        </p:spPr>
        <p:txBody>
          <a:bodyPr>
            <a:normAutofit/>
          </a:bodyPr>
          <a:lstStyle>
            <a:lvl1pPr>
              <a:defRPr sz="1100"/>
            </a:lvl1pPr>
          </a:lstStyle>
          <a:p>
            <a:r>
              <a:rPr lang="en-US" dirty="0" smtClean="0"/>
              <a:t>ICON</a:t>
            </a:r>
          </a:p>
        </p:txBody>
      </p:sp>
      <p:sp>
        <p:nvSpPr>
          <p:cNvPr id="29" name="円/楕円 28"/>
          <p:cNvSpPr/>
          <p:nvPr userDrawn="1"/>
        </p:nvSpPr>
        <p:spPr>
          <a:xfrm>
            <a:off x="13391679" y="3451312"/>
            <a:ext cx="2124235"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smtClean="0"/>
              <a:t>ICON</a:t>
            </a:r>
          </a:p>
        </p:txBody>
      </p:sp>
      <p:sp>
        <p:nvSpPr>
          <p:cNvPr id="36" name="円/楕円 35"/>
          <p:cNvSpPr/>
          <p:nvPr userDrawn="1"/>
        </p:nvSpPr>
        <p:spPr>
          <a:xfrm>
            <a:off x="11545858"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7" y="6225027"/>
            <a:ext cx="922910" cy="922911"/>
          </a:xfrm>
        </p:spPr>
        <p:txBody>
          <a:bodyPr>
            <a:normAutofit/>
          </a:bodyPr>
          <a:lstStyle>
            <a:lvl1pPr>
              <a:defRPr sz="1100"/>
            </a:lvl1pPr>
          </a:lstStyle>
          <a:p>
            <a:r>
              <a:rPr lang="en-US" dirty="0" smtClean="0"/>
              <a:t>ICON</a:t>
            </a:r>
          </a:p>
        </p:txBody>
      </p:sp>
      <p:sp>
        <p:nvSpPr>
          <p:cNvPr id="49" name="円/楕円 48"/>
          <p:cNvSpPr/>
          <p:nvPr userDrawn="1"/>
        </p:nvSpPr>
        <p:spPr>
          <a:xfrm>
            <a:off x="3814615" y="2136484"/>
            <a:ext cx="2124235"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smtClean="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8" y="3610965"/>
            <a:ext cx="741593" cy="741593"/>
          </a:xfrm>
        </p:spPr>
        <p:txBody>
          <a:bodyPr>
            <a:normAutofit/>
          </a:bodyPr>
          <a:lstStyle>
            <a:lvl1pPr>
              <a:defRPr sz="1100"/>
            </a:lvl1pPr>
          </a:lstStyle>
          <a:p>
            <a:r>
              <a:rPr lang="en-US" dirty="0" smtClean="0"/>
              <a:t>ICON</a:t>
            </a:r>
          </a:p>
        </p:txBody>
      </p:sp>
      <p:sp>
        <p:nvSpPr>
          <p:cNvPr id="53" name="円/楕円 52"/>
          <p:cNvSpPr/>
          <p:nvPr userDrawn="1"/>
        </p:nvSpPr>
        <p:spPr>
          <a:xfrm>
            <a:off x="1726383" y="4927476"/>
            <a:ext cx="2592289"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3" y="5575548"/>
            <a:ext cx="1296144" cy="1296144"/>
          </a:xfrm>
        </p:spPr>
        <p:txBody>
          <a:bodyPr>
            <a:normAutofit/>
          </a:bodyPr>
          <a:lstStyle>
            <a:lvl1pPr>
              <a:defRPr sz="1100"/>
            </a:lvl1pPr>
          </a:lstStyle>
          <a:p>
            <a:r>
              <a:rPr lang="en-US" dirty="0" smtClean="0"/>
              <a:t>ICON</a:t>
            </a:r>
          </a:p>
        </p:txBody>
      </p:sp>
      <p:sp>
        <p:nvSpPr>
          <p:cNvPr id="55" name="円/楕円 54"/>
          <p:cNvSpPr/>
          <p:nvPr userDrawn="1"/>
        </p:nvSpPr>
        <p:spPr>
          <a:xfrm>
            <a:off x="5063607"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9" y="6500319"/>
            <a:ext cx="630070" cy="630070"/>
          </a:xfrm>
        </p:spPr>
        <p:txBody>
          <a:bodyPr>
            <a:normAutofit/>
          </a:bodyPr>
          <a:lstStyle>
            <a:lvl1pPr>
              <a:defRPr sz="1100"/>
            </a:lvl1pPr>
          </a:lstStyle>
          <a:p>
            <a:r>
              <a:rPr lang="en-US" dirty="0" smtClean="0"/>
              <a:t>ICON</a:t>
            </a:r>
          </a:p>
        </p:txBody>
      </p:sp>
      <p:sp>
        <p:nvSpPr>
          <p:cNvPr id="59" name="円/楕円 58"/>
          <p:cNvSpPr/>
          <p:nvPr userDrawn="1"/>
        </p:nvSpPr>
        <p:spPr>
          <a:xfrm>
            <a:off x="15829357" y="5499275"/>
            <a:ext cx="1495579"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3" y="5877317"/>
            <a:ext cx="768253" cy="768254"/>
          </a:xfrm>
        </p:spPr>
        <p:txBody>
          <a:bodyPr>
            <a:normAutofit/>
          </a:bodyPr>
          <a:lstStyle>
            <a:lvl1pPr>
              <a:defRPr sz="1100"/>
            </a:lvl1pPr>
          </a:lstStyle>
          <a:p>
            <a:r>
              <a:rPr lang="en-US" dirty="0" smtClean="0"/>
              <a:t>ICON</a:t>
            </a:r>
          </a:p>
        </p:txBody>
      </p:sp>
      <p:sp>
        <p:nvSpPr>
          <p:cNvPr id="61" name="円/楕円 60"/>
          <p:cNvSpPr/>
          <p:nvPr userDrawn="1"/>
        </p:nvSpPr>
        <p:spPr>
          <a:xfrm>
            <a:off x="14569217"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1" y="2217603"/>
            <a:ext cx="630070" cy="630070"/>
          </a:xfrm>
        </p:spPr>
        <p:txBody>
          <a:bodyPr>
            <a:normAutofit/>
          </a:bodyPr>
          <a:lstStyle>
            <a:lvl1pPr>
              <a:defRPr sz="1100"/>
            </a:lvl1pPr>
          </a:lstStyle>
          <a:p>
            <a:r>
              <a:rPr lang="en-US" dirty="0" smtClean="0"/>
              <a:t>ICON</a:t>
            </a:r>
          </a:p>
        </p:txBody>
      </p:sp>
      <p:sp>
        <p:nvSpPr>
          <p:cNvPr id="63" name="テキスト プレースホルダー 11"/>
          <p:cNvSpPr>
            <a:spLocks noGrp="1"/>
          </p:cNvSpPr>
          <p:nvPr>
            <p:ph type="body" sz="quarter" idx="14" hasCustomPrompt="1"/>
          </p:nvPr>
        </p:nvSpPr>
        <p:spPr>
          <a:xfrm>
            <a:off x="2230439"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15" hasCustomPrompt="1"/>
          </p:nvPr>
        </p:nvSpPr>
        <p:spPr>
          <a:xfrm>
            <a:off x="2230439" y="8527876"/>
            <a:ext cx="13789532" cy="936104"/>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cxnSp>
        <p:nvCxnSpPr>
          <p:cNvPr id="21" name="直線コネクタ 20"/>
          <p:cNvCxnSpPr>
            <a:endCxn id="4" idx="1"/>
          </p:cNvCxnSpPr>
          <p:nvPr userDrawn="1"/>
        </p:nvCxnSpPr>
        <p:spPr>
          <a:xfrm>
            <a:off x="5938851" y="3631333"/>
            <a:ext cx="3132349"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9"/>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1"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2"/>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1"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1" y="2839245"/>
            <a:ext cx="5209989"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1" y="4594403"/>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1" y="5009944"/>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3" y="5009940"/>
            <a:ext cx="2304253"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7" y="2332613"/>
            <a:ext cx="3156245" cy="5299487"/>
          </a:xfrm>
          <a:blipFill>
            <a:blip r:embed="rId2"/>
            <a:stretch>
              <a:fillRect/>
            </a:stretch>
          </a:blipFill>
        </p:spPr>
        <p:txBody>
          <a:bodyPr/>
          <a:lstStyle/>
          <a:p>
            <a:pPr lvl="0"/>
            <a:r>
              <a:rPr lang="en-US" dirty="0" smtClean="0"/>
              <a:t> </a:t>
            </a:r>
            <a:endParaRPr lang="en-US" dirty="0"/>
          </a:p>
        </p:txBody>
      </p:sp>
      <p:sp>
        <p:nvSpPr>
          <p:cNvPr id="28" name="図プレースホルダー 7"/>
          <p:cNvSpPr>
            <a:spLocks noGrp="1"/>
          </p:cNvSpPr>
          <p:nvPr>
            <p:ph type="pic" sz="quarter" idx="23" hasCustomPrompt="1"/>
          </p:nvPr>
        </p:nvSpPr>
        <p:spPr>
          <a:xfrm>
            <a:off x="8069706" y="2958548"/>
            <a:ext cx="2145416" cy="384113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7738257" y="298326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8" y="3883360"/>
            <a:ext cx="1008112" cy="1008112"/>
          </a:xfrm>
        </p:spPr>
        <p:txBody>
          <a:bodyPr>
            <a:normAutofit/>
          </a:bodyPr>
          <a:lstStyle>
            <a:lvl1pPr>
              <a:defRPr sz="1100"/>
            </a:lvl1pPr>
          </a:lstStyle>
          <a:p>
            <a:r>
              <a:rPr lang="en-US" dirty="0" smtClean="0"/>
              <a:t>ICON</a:t>
            </a:r>
          </a:p>
        </p:txBody>
      </p:sp>
      <p:sp>
        <p:nvSpPr>
          <p:cNvPr id="10" name="円/楕円 9"/>
          <p:cNvSpPr/>
          <p:nvPr userDrawn="1"/>
        </p:nvSpPr>
        <p:spPr>
          <a:xfrm>
            <a:off x="5902847" y="593558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5" y="6835688"/>
            <a:ext cx="1008112" cy="1008112"/>
          </a:xfrm>
        </p:spPr>
        <p:txBody>
          <a:bodyPr>
            <a:normAutofit/>
          </a:bodyPr>
          <a:lstStyle>
            <a:lvl1pPr>
              <a:defRPr sz="1100"/>
            </a:lvl1pPr>
          </a:lstStyle>
          <a:p>
            <a:r>
              <a:rPr lang="en-US" dirty="0" smtClean="0"/>
              <a:t>ICON</a:t>
            </a:r>
          </a:p>
        </p:txBody>
      </p:sp>
      <p:sp>
        <p:nvSpPr>
          <p:cNvPr id="14" name="円/楕円 13"/>
          <p:cNvSpPr/>
          <p:nvPr userDrawn="1"/>
        </p:nvSpPr>
        <p:spPr>
          <a:xfrm>
            <a:off x="9503247" y="593558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smtClean="0"/>
              <a:t>ICON</a:t>
            </a:r>
          </a:p>
        </p:txBody>
      </p:sp>
      <p:sp>
        <p:nvSpPr>
          <p:cNvPr id="16" name="テキスト プレースホルダー 11"/>
          <p:cNvSpPr>
            <a:spLocks noGrp="1"/>
          </p:cNvSpPr>
          <p:nvPr>
            <p:ph type="body" sz="quarter" idx="14" hasCustomPrompt="1"/>
          </p:nvPr>
        </p:nvSpPr>
        <p:spPr>
          <a:xfrm>
            <a:off x="11087423"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1087423" y="2983261"/>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41" hasCustomPrompt="1"/>
          </p:nvPr>
        </p:nvSpPr>
        <p:spPr>
          <a:xfrm>
            <a:off x="13103648"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2" hasCustomPrompt="1"/>
          </p:nvPr>
        </p:nvSpPr>
        <p:spPr>
          <a:xfrm>
            <a:off x="13103648" y="6857879"/>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3" hasCustomPrompt="1"/>
          </p:nvPr>
        </p:nvSpPr>
        <p:spPr>
          <a:xfrm>
            <a:off x="1006303"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44" hasCustomPrompt="1"/>
          </p:nvPr>
        </p:nvSpPr>
        <p:spPr>
          <a:xfrm>
            <a:off x="1006303" y="5576379"/>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24" name="直線コネクタ 23"/>
          <p:cNvCxnSpPr/>
          <p:nvPr userDrawn="1"/>
        </p:nvCxnSpPr>
        <p:spPr>
          <a:xfrm>
            <a:off x="718271"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1"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1"/>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3" y="2988190"/>
            <a:ext cx="952122"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7"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7" y="6864132"/>
            <a:ext cx="4752526"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2302447" y="2695650"/>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2302447" y="3343301"/>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2" y="3001263"/>
            <a:ext cx="630070" cy="630070"/>
          </a:xfrm>
        </p:spPr>
        <p:txBody>
          <a:bodyPr>
            <a:normAutofit/>
          </a:bodyPr>
          <a:lstStyle>
            <a:lvl1pPr>
              <a:defRPr sz="1100"/>
            </a:lvl1pPr>
          </a:lstStyle>
          <a:p>
            <a:r>
              <a:rPr lang="en-US" dirty="0" smtClean="0"/>
              <a:t>ICON</a:t>
            </a:r>
          </a:p>
        </p:txBody>
      </p:sp>
      <p:cxnSp>
        <p:nvCxnSpPr>
          <p:cNvPr id="30" name="直線コネクタ 29"/>
          <p:cNvCxnSpPr>
            <a:endCxn id="25" idx="6"/>
          </p:cNvCxnSpPr>
          <p:nvPr userDrawn="1"/>
        </p:nvCxnSpPr>
        <p:spPr>
          <a:xfrm flipH="1">
            <a:off x="2050419" y="3325298"/>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7" y="6152033"/>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1" hasCustomPrompt="1"/>
          </p:nvPr>
        </p:nvSpPr>
        <p:spPr>
          <a:xfrm>
            <a:off x="2302447" y="6799684"/>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2" y="6457646"/>
            <a:ext cx="630070" cy="630070"/>
          </a:xfrm>
        </p:spPr>
        <p:txBody>
          <a:bodyPr>
            <a:normAutofit/>
          </a:bodyPr>
          <a:lstStyle>
            <a:lvl1pPr>
              <a:defRPr sz="1100"/>
            </a:lvl1pPr>
          </a:lstStyle>
          <a:p>
            <a:r>
              <a:rPr lang="en-US" dirty="0" smtClean="0"/>
              <a:t>ICON</a:t>
            </a:r>
          </a:p>
        </p:txBody>
      </p:sp>
      <p:cxnSp>
        <p:nvCxnSpPr>
          <p:cNvPr id="37" name="直線コネクタ 36"/>
          <p:cNvCxnSpPr>
            <a:endCxn id="34" idx="6"/>
          </p:cNvCxnSpPr>
          <p:nvPr userDrawn="1"/>
        </p:nvCxnSpPr>
        <p:spPr>
          <a:xfrm flipH="1">
            <a:off x="2050419" y="6781681"/>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7" y="2623642"/>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4" hasCustomPrompt="1"/>
          </p:nvPr>
        </p:nvSpPr>
        <p:spPr>
          <a:xfrm>
            <a:off x="10943407" y="3271294"/>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smtClean="0"/>
              <a:t>ICON</a:t>
            </a:r>
          </a:p>
        </p:txBody>
      </p:sp>
      <p:cxnSp>
        <p:nvCxnSpPr>
          <p:cNvPr id="43" name="直線コネクタ 42"/>
          <p:cNvCxnSpPr>
            <a:endCxn id="41" idx="6"/>
          </p:cNvCxnSpPr>
          <p:nvPr userDrawn="1"/>
        </p:nvCxnSpPr>
        <p:spPr>
          <a:xfrm flipH="1">
            <a:off x="10691379" y="3253290"/>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7" y="6080025"/>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7" hasCustomPrompt="1"/>
          </p:nvPr>
        </p:nvSpPr>
        <p:spPr>
          <a:xfrm>
            <a:off x="10943407" y="6727676"/>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smtClean="0"/>
              <a:t>ICON</a:t>
            </a:r>
          </a:p>
        </p:txBody>
      </p:sp>
      <p:cxnSp>
        <p:nvCxnSpPr>
          <p:cNvPr id="48" name="直線コネクタ 47"/>
          <p:cNvCxnSpPr>
            <a:endCxn id="46" idx="6"/>
          </p:cNvCxnSpPr>
          <p:nvPr userDrawn="1"/>
        </p:nvCxnSpPr>
        <p:spPr>
          <a:xfrm flipH="1">
            <a:off x="10691379" y="6709673"/>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1726383"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726383" y="3415309"/>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26" name="図プレースホルダー 5"/>
          <p:cNvSpPr>
            <a:spLocks noGrp="1"/>
          </p:cNvSpPr>
          <p:nvPr>
            <p:ph type="pic" sz="quarter" idx="39" hasCustomPrompt="1"/>
          </p:nvPr>
        </p:nvSpPr>
        <p:spPr>
          <a:xfrm>
            <a:off x="934294" y="2695228"/>
            <a:ext cx="811777" cy="811776"/>
          </a:xfrm>
        </p:spPr>
        <p:txBody>
          <a:bodyPr>
            <a:normAutofit/>
          </a:bodyPr>
          <a:lstStyle>
            <a:lvl1pPr>
              <a:defRPr sz="1100"/>
            </a:lvl1pPr>
          </a:lstStyle>
          <a:p>
            <a:r>
              <a:rPr lang="en-US" dirty="0" smtClean="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6" name="図プレースホルダー 5"/>
          <p:cNvSpPr>
            <a:spLocks noGrp="1"/>
          </p:cNvSpPr>
          <p:nvPr>
            <p:ph type="pic" sz="quarter" idx="42" hasCustomPrompt="1"/>
          </p:nvPr>
        </p:nvSpPr>
        <p:spPr>
          <a:xfrm>
            <a:off x="6478910" y="2695227"/>
            <a:ext cx="811777" cy="811776"/>
          </a:xfrm>
        </p:spPr>
        <p:txBody>
          <a:bodyPr>
            <a:normAutofit/>
          </a:bodyPr>
          <a:lstStyle>
            <a:lvl1pPr>
              <a:defRPr sz="1100"/>
            </a:lvl1pPr>
          </a:lstStyle>
          <a:p>
            <a:r>
              <a:rPr lang="en-US" dirty="0" smtClean="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9" name="図プレースホルダー 5"/>
          <p:cNvSpPr>
            <a:spLocks noGrp="1"/>
          </p:cNvSpPr>
          <p:nvPr>
            <p:ph type="pic" sz="quarter" idx="45" hasCustomPrompt="1"/>
          </p:nvPr>
        </p:nvSpPr>
        <p:spPr>
          <a:xfrm>
            <a:off x="12023525" y="2695227"/>
            <a:ext cx="811777" cy="811776"/>
          </a:xfrm>
        </p:spPr>
        <p:txBody>
          <a:bodyPr>
            <a:normAutofit/>
          </a:bodyPr>
          <a:lstStyle>
            <a:lvl1pPr>
              <a:defRPr sz="1100"/>
            </a:lvl1pPr>
          </a:lstStyle>
          <a:p>
            <a:r>
              <a:rPr lang="en-US" dirty="0" smtClean="0"/>
              <a:t>ICON</a:t>
            </a:r>
          </a:p>
        </p:txBody>
      </p:sp>
      <p:sp>
        <p:nvSpPr>
          <p:cNvPr id="60" name="テキスト プレースホルダー 11"/>
          <p:cNvSpPr>
            <a:spLocks noGrp="1"/>
          </p:cNvSpPr>
          <p:nvPr>
            <p:ph type="body" sz="quarter" idx="46" hasCustomPrompt="1"/>
          </p:nvPr>
        </p:nvSpPr>
        <p:spPr>
          <a:xfrm>
            <a:off x="1726383"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47" hasCustomPrompt="1"/>
          </p:nvPr>
        </p:nvSpPr>
        <p:spPr>
          <a:xfrm>
            <a:off x="1726383" y="6727676"/>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2" name="図プレースホルダー 5"/>
          <p:cNvSpPr>
            <a:spLocks noGrp="1"/>
          </p:cNvSpPr>
          <p:nvPr>
            <p:ph type="pic" sz="quarter" idx="48" hasCustomPrompt="1"/>
          </p:nvPr>
        </p:nvSpPr>
        <p:spPr>
          <a:xfrm>
            <a:off x="934294" y="6007595"/>
            <a:ext cx="811777" cy="811776"/>
          </a:xfrm>
        </p:spPr>
        <p:txBody>
          <a:bodyPr>
            <a:normAutofit/>
          </a:bodyPr>
          <a:lstStyle>
            <a:lvl1pPr>
              <a:defRPr sz="1100"/>
            </a:lvl1pPr>
          </a:lstStyle>
          <a:p>
            <a:r>
              <a:rPr lang="en-US" dirty="0" smtClean="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5" name="図プレースホルダー 5"/>
          <p:cNvSpPr>
            <a:spLocks noGrp="1"/>
          </p:cNvSpPr>
          <p:nvPr>
            <p:ph type="pic" sz="quarter" idx="51" hasCustomPrompt="1"/>
          </p:nvPr>
        </p:nvSpPr>
        <p:spPr>
          <a:xfrm>
            <a:off x="6478910" y="6007594"/>
            <a:ext cx="811777" cy="811776"/>
          </a:xfrm>
        </p:spPr>
        <p:txBody>
          <a:bodyPr>
            <a:normAutofit/>
          </a:bodyPr>
          <a:lstStyle>
            <a:lvl1pPr>
              <a:defRPr sz="1100"/>
            </a:lvl1pPr>
          </a:lstStyle>
          <a:p>
            <a:r>
              <a:rPr lang="en-US" dirty="0" smtClean="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8" name="図プレースホルダー 5"/>
          <p:cNvSpPr>
            <a:spLocks noGrp="1"/>
          </p:cNvSpPr>
          <p:nvPr>
            <p:ph type="pic" sz="quarter" idx="54" hasCustomPrompt="1"/>
          </p:nvPr>
        </p:nvSpPr>
        <p:spPr>
          <a:xfrm>
            <a:off x="12023525" y="6007594"/>
            <a:ext cx="811777" cy="811776"/>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8" name="テキスト プレースホルダー 11"/>
          <p:cNvSpPr>
            <a:spLocks noGrp="1"/>
          </p:cNvSpPr>
          <p:nvPr>
            <p:ph type="body" sz="quarter" idx="15" hasCustomPrompt="1"/>
          </p:nvPr>
        </p:nvSpPr>
        <p:spPr>
          <a:xfrm>
            <a:off x="8351119" y="233518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054973"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8"/>
            <a:ext cx="576066" cy="576065"/>
          </a:xfrm>
        </p:spPr>
        <p:txBody>
          <a:bodyPr>
            <a:normAutofit/>
          </a:bodyPr>
          <a:lstStyle>
            <a:lvl1pPr>
              <a:defRPr sz="1100"/>
            </a:lvl1pPr>
          </a:lstStyle>
          <a:p>
            <a:r>
              <a:rPr lang="en-US" dirty="0" smtClean="0"/>
              <a:t>ICON</a:t>
            </a:r>
          </a:p>
        </p:txBody>
      </p:sp>
      <p:sp>
        <p:nvSpPr>
          <p:cNvPr id="27" name="テキスト プレースホルダー 11"/>
          <p:cNvSpPr>
            <a:spLocks noGrp="1"/>
          </p:cNvSpPr>
          <p:nvPr>
            <p:ph type="body" sz="quarter" idx="40" hasCustomPrompt="1"/>
          </p:nvPr>
        </p:nvSpPr>
        <p:spPr>
          <a:xfrm>
            <a:off x="8351119" y="377534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8" name="円/楕円 27"/>
          <p:cNvSpPr/>
          <p:nvPr userDrawn="1"/>
        </p:nvSpPr>
        <p:spPr>
          <a:xfrm>
            <a:off x="7054973"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8"/>
            <a:ext cx="576066" cy="576065"/>
          </a:xfrm>
        </p:spPr>
        <p:txBody>
          <a:bodyPr>
            <a:normAutofit/>
          </a:bodyPr>
          <a:lstStyle>
            <a:lvl1pPr>
              <a:defRPr sz="1100"/>
            </a:lvl1pPr>
          </a:lstStyle>
          <a:p>
            <a:r>
              <a:rPr lang="en-US" dirty="0" smtClean="0"/>
              <a:t>ICON</a:t>
            </a:r>
          </a:p>
        </p:txBody>
      </p:sp>
      <p:sp>
        <p:nvSpPr>
          <p:cNvPr id="33" name="テキスト プレースホルダー 11"/>
          <p:cNvSpPr>
            <a:spLocks noGrp="1"/>
          </p:cNvSpPr>
          <p:nvPr>
            <p:ph type="body" sz="quarter" idx="42" hasCustomPrompt="1"/>
          </p:nvPr>
        </p:nvSpPr>
        <p:spPr>
          <a:xfrm>
            <a:off x="8351119" y="521550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7054973"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8"/>
            <a:ext cx="576066" cy="576065"/>
          </a:xfrm>
        </p:spPr>
        <p:txBody>
          <a:bodyPr>
            <a:normAutofit/>
          </a:bodyPr>
          <a:lstStyle>
            <a:lvl1pPr>
              <a:defRPr sz="1100"/>
            </a:lvl1pPr>
          </a:lstStyle>
          <a:p>
            <a:r>
              <a:rPr lang="en-US" dirty="0" smtClean="0"/>
              <a:t>ICON</a:t>
            </a:r>
          </a:p>
        </p:txBody>
      </p:sp>
      <p:sp>
        <p:nvSpPr>
          <p:cNvPr id="49" name="テキスト プレースホルダー 11"/>
          <p:cNvSpPr>
            <a:spLocks noGrp="1"/>
          </p:cNvSpPr>
          <p:nvPr>
            <p:ph type="body" sz="quarter" idx="44" hasCustomPrompt="1"/>
          </p:nvPr>
        </p:nvSpPr>
        <p:spPr>
          <a:xfrm>
            <a:off x="8351119" y="665566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0" name="円/楕円 49"/>
          <p:cNvSpPr/>
          <p:nvPr userDrawn="1"/>
        </p:nvSpPr>
        <p:spPr>
          <a:xfrm>
            <a:off x="7054973"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8"/>
            <a:ext cx="576066" cy="576065"/>
          </a:xfrm>
        </p:spPr>
        <p:txBody>
          <a:bodyPr>
            <a:normAutofit/>
          </a:bodyPr>
          <a:lstStyle>
            <a:lvl1pPr>
              <a:defRPr sz="1100"/>
            </a:lvl1pPr>
          </a:lstStyle>
          <a:p>
            <a:r>
              <a:rPr lang="en-US" dirty="0" smtClean="0"/>
              <a:t>ICON</a:t>
            </a:r>
          </a:p>
        </p:txBody>
      </p:sp>
      <p:sp>
        <p:nvSpPr>
          <p:cNvPr id="52" name="テキスト プレースホルダー 11"/>
          <p:cNvSpPr>
            <a:spLocks noGrp="1"/>
          </p:cNvSpPr>
          <p:nvPr>
            <p:ph type="body" sz="quarter" idx="46" hasCustomPrompt="1"/>
          </p:nvPr>
        </p:nvSpPr>
        <p:spPr>
          <a:xfrm>
            <a:off x="8351119" y="809582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3" name="円/楕円 52"/>
          <p:cNvSpPr/>
          <p:nvPr userDrawn="1"/>
        </p:nvSpPr>
        <p:spPr>
          <a:xfrm>
            <a:off x="7054973"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8"/>
            <a:ext cx="576066" cy="576065"/>
          </a:xfrm>
        </p:spPr>
        <p:txBody>
          <a:bodyPr>
            <a:normAutofit/>
          </a:bodyPr>
          <a:lstStyle>
            <a:lvl1pPr>
              <a:defRPr sz="1100"/>
            </a:lvl1pPr>
          </a:lstStyle>
          <a:p>
            <a:r>
              <a:rPr lang="en-US" dirty="0" smtClean="0"/>
              <a:t>ICON</a:t>
            </a:r>
          </a:p>
        </p:txBody>
      </p:sp>
      <p:sp>
        <p:nvSpPr>
          <p:cNvPr id="55" name="テキスト プレースホルダー 11"/>
          <p:cNvSpPr>
            <a:spLocks noGrp="1"/>
          </p:cNvSpPr>
          <p:nvPr>
            <p:ph type="body" sz="quarter" idx="14" hasCustomPrompt="1"/>
          </p:nvPr>
        </p:nvSpPr>
        <p:spPr>
          <a:xfrm>
            <a:off x="862287"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smtClean="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3922767"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9" y="4405419"/>
            <a:ext cx="630070" cy="630070"/>
          </a:xfrm>
        </p:spPr>
        <p:txBody>
          <a:bodyPr>
            <a:normAutofit/>
          </a:bodyPr>
          <a:lstStyle>
            <a:lvl1pPr>
              <a:defRPr sz="1100"/>
            </a:lvl1pPr>
          </a:lstStyle>
          <a:p>
            <a:r>
              <a:rPr lang="en-US" dirty="0" smtClean="0"/>
              <a:t>ICON</a:t>
            </a:r>
          </a:p>
        </p:txBody>
      </p:sp>
      <p:sp>
        <p:nvSpPr>
          <p:cNvPr id="12" name="テキスト プレースホルダー 7"/>
          <p:cNvSpPr>
            <a:spLocks noGrp="1"/>
          </p:cNvSpPr>
          <p:nvPr>
            <p:ph type="body" sz="quarter" idx="28" hasCustomPrompt="1"/>
          </p:nvPr>
        </p:nvSpPr>
        <p:spPr>
          <a:xfrm>
            <a:off x="1330478" y="4099384"/>
            <a:ext cx="1260001"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7"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9"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1" y="4405349"/>
            <a:ext cx="630070" cy="630070"/>
          </a:xfrm>
        </p:spPr>
        <p:txBody>
          <a:bodyPr>
            <a:normAutofit/>
          </a:bodyPr>
          <a:lstStyle>
            <a:lvl1pPr>
              <a:defRPr sz="1100"/>
            </a:lvl1pPr>
          </a:lstStyle>
          <a:p>
            <a:r>
              <a:rPr lang="en-US" dirty="0" smtClean="0"/>
              <a:t>ICON</a:t>
            </a:r>
          </a:p>
        </p:txBody>
      </p:sp>
      <p:cxnSp>
        <p:nvCxnSpPr>
          <p:cNvPr id="24" name="直線コネクタ 23"/>
          <p:cNvCxnSpPr>
            <a:stCxn id="21" idx="6"/>
            <a:endCxn id="25" idx="2"/>
          </p:cNvCxnSpPr>
          <p:nvPr userDrawn="1"/>
        </p:nvCxnSpPr>
        <p:spPr>
          <a:xfrm>
            <a:off x="7778049" y="4729384"/>
            <a:ext cx="1368151"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4" y="4405349"/>
            <a:ext cx="630070" cy="630070"/>
          </a:xfrm>
        </p:spPr>
        <p:txBody>
          <a:bodyPr>
            <a:normAutofit/>
          </a:bodyPr>
          <a:lstStyle>
            <a:lvl1pPr>
              <a:defRPr sz="1100"/>
            </a:lvl1pPr>
          </a:lstStyle>
          <a:p>
            <a:r>
              <a:rPr lang="en-US" dirty="0" smtClean="0"/>
              <a:t>ICON</a:t>
            </a:r>
          </a:p>
        </p:txBody>
      </p:sp>
      <p:cxnSp>
        <p:nvCxnSpPr>
          <p:cNvPr id="30" name="直線コネクタ 29"/>
          <p:cNvCxnSpPr>
            <a:stCxn id="25" idx="6"/>
            <a:endCxn id="31" idx="2"/>
          </p:cNvCxnSpPr>
          <p:nvPr userDrawn="1"/>
        </p:nvCxnSpPr>
        <p:spPr>
          <a:xfrm flipV="1">
            <a:off x="10406341"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2" y="4396958"/>
            <a:ext cx="630070" cy="630070"/>
          </a:xfrm>
        </p:spPr>
        <p:txBody>
          <a:bodyPr>
            <a:normAutofit/>
          </a:bodyPr>
          <a:lstStyle>
            <a:lvl1pPr>
              <a:defRPr sz="1100"/>
            </a:lvl1pPr>
          </a:lstStyle>
          <a:p>
            <a:r>
              <a:rPr lang="en-US" dirty="0" smtClean="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1"/>
            <a:ext cx="630070" cy="630070"/>
          </a:xfrm>
        </p:spPr>
        <p:txBody>
          <a:bodyPr>
            <a:normAutofit/>
          </a:bodyPr>
          <a:lstStyle>
            <a:lvl1pPr>
              <a:defRPr sz="1100"/>
            </a:lvl1pPr>
          </a:lstStyle>
          <a:p>
            <a:r>
              <a:rPr lang="en-US" dirty="0" smtClean="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smtClean="0"/>
              <a:t>ICON</a:t>
            </a:r>
          </a:p>
        </p:txBody>
      </p:sp>
      <p:cxnSp>
        <p:nvCxnSpPr>
          <p:cNvPr id="39" name="直線コネクタ 38"/>
          <p:cNvCxnSpPr>
            <a:stCxn id="37" idx="6"/>
            <a:endCxn id="40" idx="2"/>
          </p:cNvCxnSpPr>
          <p:nvPr userDrawn="1"/>
        </p:nvCxnSpPr>
        <p:spPr>
          <a:xfrm>
            <a:off x="9146200" y="6718065"/>
            <a:ext cx="1368151"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1"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5" y="6394030"/>
            <a:ext cx="630070" cy="630070"/>
          </a:xfrm>
        </p:spPr>
        <p:txBody>
          <a:bodyPr>
            <a:normAutofit/>
          </a:bodyPr>
          <a:lstStyle>
            <a:lvl1pPr>
              <a:defRPr sz="1100"/>
            </a:lvl1pPr>
          </a:lstStyle>
          <a:p>
            <a:r>
              <a:rPr lang="en-US" dirty="0" smtClean="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89"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3" y="6385639"/>
            <a:ext cx="630070" cy="630070"/>
          </a:xfrm>
        </p:spPr>
        <p:txBody>
          <a:bodyPr>
            <a:normAutofit/>
          </a:bodyPr>
          <a:lstStyle>
            <a:lvl1pPr>
              <a:defRPr sz="1100"/>
            </a:lvl1pPr>
          </a:lstStyle>
          <a:p>
            <a:r>
              <a:rPr lang="en-US" dirty="0" smtClean="0"/>
              <a:t>ICON</a:t>
            </a:r>
          </a:p>
        </p:txBody>
      </p:sp>
      <p:sp>
        <p:nvSpPr>
          <p:cNvPr id="45" name="テキスト プレースホルダー 7"/>
          <p:cNvSpPr>
            <a:spLocks noGrp="1"/>
          </p:cNvSpPr>
          <p:nvPr>
            <p:ph type="body" sz="quarter" idx="53" hasCustomPrompt="1"/>
          </p:nvPr>
        </p:nvSpPr>
        <p:spPr>
          <a:xfrm>
            <a:off x="15732078" y="6079604"/>
            <a:ext cx="1260001"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46" name="直線コネクタ 45"/>
          <p:cNvCxnSpPr>
            <a:stCxn id="43" idx="6"/>
            <a:endCxn id="45" idx="2"/>
          </p:cNvCxnSpPr>
          <p:nvPr userDrawn="1"/>
        </p:nvCxnSpPr>
        <p:spPr>
          <a:xfrm flipV="1">
            <a:off x="14399931" y="6709604"/>
            <a:ext cx="1332147"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9" y="4720994"/>
            <a:ext cx="215883"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30"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3" y="2814092"/>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72" name="グループ化 71"/>
          <p:cNvGrpSpPr/>
          <p:nvPr userDrawn="1"/>
        </p:nvGrpSpPr>
        <p:grpSpPr>
          <a:xfrm>
            <a:off x="6009282"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76" name="グループ化 75"/>
          <p:cNvGrpSpPr/>
          <p:nvPr userDrawn="1"/>
        </p:nvGrpSpPr>
        <p:grpSpPr>
          <a:xfrm>
            <a:off x="8651007"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0" name="グループ化 79"/>
          <p:cNvGrpSpPr/>
          <p:nvPr userDrawn="1"/>
        </p:nvGrpSpPr>
        <p:grpSpPr>
          <a:xfrm>
            <a:off x="11276445"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4" name="グループ化 83"/>
          <p:cNvGrpSpPr/>
          <p:nvPr userDrawn="1"/>
        </p:nvGrpSpPr>
        <p:grpSpPr>
          <a:xfrm rot="10800000">
            <a:off x="4782292"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5" y="7926660"/>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8" name="グループ化 87"/>
          <p:cNvGrpSpPr/>
          <p:nvPr userDrawn="1"/>
        </p:nvGrpSpPr>
        <p:grpSpPr>
          <a:xfrm rot="10800000">
            <a:off x="7382144"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92" name="グループ化 91"/>
          <p:cNvGrpSpPr/>
          <p:nvPr userDrawn="1"/>
        </p:nvGrpSpPr>
        <p:grpSpPr>
          <a:xfrm rot="10800000">
            <a:off x="10023869"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96" name="グループ化 95"/>
          <p:cNvGrpSpPr/>
          <p:nvPr userDrawn="1"/>
        </p:nvGrpSpPr>
        <p:grpSpPr>
          <a:xfrm rot="10800000">
            <a:off x="12649307"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cxnSp>
        <p:nvCxnSpPr>
          <p:cNvPr id="102" name="直線コネクタ 101"/>
          <p:cNvCxnSpPr/>
          <p:nvPr userDrawn="1"/>
        </p:nvCxnSpPr>
        <p:spPr>
          <a:xfrm flipH="1">
            <a:off x="4782292"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21"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4" name="山形 3"/>
          <p:cNvSpPr/>
          <p:nvPr userDrawn="1"/>
        </p:nvSpPr>
        <p:spPr>
          <a:xfrm>
            <a:off x="1006303"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1"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8"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6"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smtClean="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1" name="図プレースホルダー 5"/>
          <p:cNvSpPr>
            <a:spLocks noGrp="1"/>
          </p:cNvSpPr>
          <p:nvPr>
            <p:ph type="pic" sz="quarter" idx="49" hasCustomPrompt="1"/>
          </p:nvPr>
        </p:nvSpPr>
        <p:spPr>
          <a:xfrm>
            <a:off x="8819172" y="2767236"/>
            <a:ext cx="862270" cy="862270"/>
          </a:xfrm>
        </p:spPr>
        <p:txBody>
          <a:bodyPr>
            <a:normAutofit/>
          </a:bodyPr>
          <a:lstStyle>
            <a:lvl1pPr>
              <a:defRPr sz="1100"/>
            </a:lvl1pPr>
          </a:lstStyle>
          <a:p>
            <a:r>
              <a:rPr lang="en-US" dirty="0" smtClean="0"/>
              <a:t>ICON</a:t>
            </a:r>
          </a:p>
        </p:txBody>
      </p:sp>
      <p:sp>
        <p:nvSpPr>
          <p:cNvPr id="22" name="テキスト プレースホルダー 11"/>
          <p:cNvSpPr>
            <a:spLocks noGrp="1"/>
          </p:cNvSpPr>
          <p:nvPr>
            <p:ph type="body" sz="quarter" idx="50" hasCustomPrompt="1"/>
          </p:nvPr>
        </p:nvSpPr>
        <p:spPr>
          <a:xfrm>
            <a:off x="9683267"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51" hasCustomPrompt="1"/>
          </p:nvPr>
        </p:nvSpPr>
        <p:spPr>
          <a:xfrm>
            <a:off x="9683267"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4" name="図プレースホルダー 5"/>
          <p:cNvSpPr>
            <a:spLocks noGrp="1"/>
          </p:cNvSpPr>
          <p:nvPr>
            <p:ph type="pic" sz="quarter" idx="52" hasCustomPrompt="1"/>
          </p:nvPr>
        </p:nvSpPr>
        <p:spPr>
          <a:xfrm>
            <a:off x="4246663" y="6583660"/>
            <a:ext cx="862270" cy="862270"/>
          </a:xfrm>
        </p:spPr>
        <p:txBody>
          <a:bodyPr>
            <a:normAutofit/>
          </a:bodyPr>
          <a:lstStyle>
            <a:lvl1pPr>
              <a:defRPr sz="1100"/>
            </a:lvl1pPr>
          </a:lstStyle>
          <a:p>
            <a:r>
              <a:rPr lang="en-US" dirty="0" smtClean="0"/>
              <a:t>ICON</a:t>
            </a:r>
          </a:p>
        </p:txBody>
      </p:sp>
      <p:sp>
        <p:nvSpPr>
          <p:cNvPr id="25" name="テキスト プレースホルダー 11"/>
          <p:cNvSpPr>
            <a:spLocks noGrp="1"/>
          </p:cNvSpPr>
          <p:nvPr>
            <p:ph type="body" sz="quarter" idx="53" hasCustomPrompt="1"/>
          </p:nvPr>
        </p:nvSpPr>
        <p:spPr>
          <a:xfrm>
            <a:off x="5110759"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54" hasCustomPrompt="1"/>
          </p:nvPr>
        </p:nvSpPr>
        <p:spPr>
          <a:xfrm>
            <a:off x="5110759"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7" name="図プレースホルダー 5"/>
          <p:cNvSpPr>
            <a:spLocks noGrp="1"/>
          </p:cNvSpPr>
          <p:nvPr>
            <p:ph type="pic" sz="quarter" idx="55" hasCustomPrompt="1"/>
          </p:nvPr>
        </p:nvSpPr>
        <p:spPr>
          <a:xfrm>
            <a:off x="2050419" y="2767236"/>
            <a:ext cx="862270" cy="862270"/>
          </a:xfrm>
        </p:spPr>
        <p:txBody>
          <a:bodyPr>
            <a:normAutofit/>
          </a:bodyPr>
          <a:lstStyle>
            <a:lvl1pPr>
              <a:defRPr sz="1100"/>
            </a:lvl1pPr>
          </a:lstStyle>
          <a:p>
            <a:r>
              <a:rPr lang="en-US" dirty="0" smtClean="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7" name="カギ線コネクタ 6"/>
          <p:cNvCxnSpPr>
            <a:stCxn id="4" idx="0"/>
            <a:endCxn id="43" idx="1"/>
          </p:cNvCxnSpPr>
          <p:nvPr userDrawn="1"/>
        </p:nvCxnSpPr>
        <p:spPr>
          <a:xfrm rot="16200000" flipV="1">
            <a:off x="1293879"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3" y="3174173"/>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2"/>
            <a:ext cx="1079207" cy="2826359"/>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1"/>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69"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1" y="2713231"/>
            <a:ext cx="630070" cy="630070"/>
          </a:xfrm>
        </p:spPr>
        <p:txBody>
          <a:bodyPr>
            <a:normAutofit/>
          </a:bodyPr>
          <a:lstStyle>
            <a:lvl1pPr>
              <a:defRPr sz="1100"/>
            </a:lvl1pPr>
          </a:lstStyle>
          <a:p>
            <a:r>
              <a:rPr lang="en-US" dirty="0" smtClean="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1" y="8365859"/>
            <a:ext cx="630070" cy="630070"/>
          </a:xfrm>
        </p:spPr>
        <p:txBody>
          <a:bodyPr>
            <a:normAutofit/>
          </a:bodyPr>
          <a:lstStyle>
            <a:lvl1pPr>
              <a:defRPr sz="1100"/>
            </a:lvl1pPr>
          </a:lstStyle>
          <a:p>
            <a:r>
              <a:rPr lang="en-US" dirty="0" smtClean="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2" y="4189395"/>
            <a:ext cx="630070" cy="630070"/>
          </a:xfrm>
        </p:spPr>
        <p:txBody>
          <a:bodyPr>
            <a:normAutofit/>
          </a:bodyPr>
          <a:lstStyle>
            <a:lvl1pPr>
              <a:defRPr sz="1100"/>
            </a:lvl1pPr>
          </a:lstStyle>
          <a:p>
            <a:r>
              <a:rPr lang="en-US" dirty="0" smtClean="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2" y="6889695"/>
            <a:ext cx="630070" cy="630070"/>
          </a:xfrm>
        </p:spPr>
        <p:txBody>
          <a:bodyPr>
            <a:normAutofit/>
          </a:bodyPr>
          <a:lstStyle>
            <a:lvl1pPr>
              <a:defRPr sz="1100"/>
            </a:lvl1pPr>
          </a:lstStyle>
          <a:p>
            <a:r>
              <a:rPr lang="en-US" dirty="0" smtClean="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5" y="4201799"/>
            <a:ext cx="630070" cy="630070"/>
          </a:xfrm>
        </p:spPr>
        <p:txBody>
          <a:bodyPr>
            <a:normAutofit/>
          </a:bodyPr>
          <a:lstStyle>
            <a:lvl1pPr>
              <a:defRPr sz="1100"/>
            </a:lvl1pPr>
          </a:lstStyle>
          <a:p>
            <a:r>
              <a:rPr lang="en-US" dirty="0" smtClean="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5" y="6902100"/>
            <a:ext cx="630070" cy="630070"/>
          </a:xfrm>
        </p:spPr>
        <p:txBody>
          <a:bodyPr>
            <a:normAutofit/>
          </a:bodyPr>
          <a:lstStyle>
            <a:lvl1pPr>
              <a:defRPr sz="1100"/>
            </a:lvl1pPr>
          </a:lstStyle>
          <a:p>
            <a:r>
              <a:rPr lang="en-US" dirty="0" smtClean="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5" y="4064173"/>
            <a:ext cx="3599608"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9"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r>
              <a:rPr lang="en-US" altLang="ja-JP" dirty="0"/>
              <a:t/>
            </a:r>
            <a:br>
              <a:rPr lang="en-US" altLang="ja-JP" dirty="0"/>
            </a:br>
            <a:r>
              <a:rPr lang="en-US" altLang="ja-JP" dirty="0" smtClean="0"/>
              <a:t>TEXT</a:t>
            </a:r>
          </a:p>
        </p:txBody>
      </p:sp>
      <p:sp>
        <p:nvSpPr>
          <p:cNvPr id="54" name="テキスト プレースホルダー 11"/>
          <p:cNvSpPr>
            <a:spLocks noGrp="1"/>
          </p:cNvSpPr>
          <p:nvPr>
            <p:ph type="body" sz="quarter" idx="56" hasCustomPrompt="1"/>
          </p:nvPr>
        </p:nvSpPr>
        <p:spPr>
          <a:xfrm>
            <a:off x="10331339"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57" hasCustomPrompt="1"/>
          </p:nvPr>
        </p:nvSpPr>
        <p:spPr>
          <a:xfrm>
            <a:off x="10331339" y="2839244"/>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58" hasCustomPrompt="1"/>
          </p:nvPr>
        </p:nvSpPr>
        <p:spPr>
          <a:xfrm>
            <a:off x="12851620"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59" hasCustomPrompt="1"/>
          </p:nvPr>
        </p:nvSpPr>
        <p:spPr>
          <a:xfrm>
            <a:off x="12851620"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60" hasCustomPrompt="1"/>
          </p:nvPr>
        </p:nvSpPr>
        <p:spPr>
          <a:xfrm>
            <a:off x="12851620"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61" hasCustomPrompt="1"/>
          </p:nvPr>
        </p:nvSpPr>
        <p:spPr>
          <a:xfrm>
            <a:off x="12851620" y="7087716"/>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62" hasCustomPrompt="1"/>
          </p:nvPr>
        </p:nvSpPr>
        <p:spPr>
          <a:xfrm>
            <a:off x="646263"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63" hasCustomPrompt="1"/>
          </p:nvPr>
        </p:nvSpPr>
        <p:spPr>
          <a:xfrm>
            <a:off x="646263"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64" hasCustomPrompt="1"/>
          </p:nvPr>
        </p:nvSpPr>
        <p:spPr>
          <a:xfrm>
            <a:off x="646263"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65" hasCustomPrompt="1"/>
          </p:nvPr>
        </p:nvSpPr>
        <p:spPr>
          <a:xfrm>
            <a:off x="646263" y="6643310"/>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67" name="直線コネクタ 66"/>
          <p:cNvCxnSpPr>
            <a:stCxn id="14" idx="6"/>
            <a:endCxn id="54" idx="1"/>
          </p:cNvCxnSpPr>
          <p:nvPr userDrawn="1"/>
        </p:nvCxnSpPr>
        <p:spPr>
          <a:xfrm flipV="1">
            <a:off x="9791278" y="2587006"/>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1"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1" y="6835478"/>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2"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9" y="5550108"/>
            <a:ext cx="88615" cy="5477132"/>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環状矢印 11"/>
          <p:cNvSpPr/>
          <p:nvPr userDrawn="1"/>
        </p:nvSpPr>
        <p:spPr>
          <a:xfrm>
            <a:off x="6136158"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9"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7"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9"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9" name="正方形/長方形 8"/>
          <p:cNvSpPr/>
          <p:nvPr userDrawn="1"/>
        </p:nvSpPr>
        <p:spPr>
          <a:xfrm>
            <a:off x="862287" y="2532892"/>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コネクタ 66"/>
          <p:cNvCxnSpPr>
            <a:stCxn id="44" idx="1"/>
            <a:endCxn id="9" idx="3"/>
          </p:cNvCxnSpPr>
          <p:nvPr userDrawn="1"/>
        </p:nvCxnSpPr>
        <p:spPr>
          <a:xfrm rot="10800000">
            <a:off x="6118871" y="3910204"/>
            <a:ext cx="828092"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9"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0" hasCustomPrompt="1"/>
          </p:nvPr>
        </p:nvSpPr>
        <p:spPr>
          <a:xfrm>
            <a:off x="12311559" y="3327689"/>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線コネクタ 66"/>
          <p:cNvCxnSpPr>
            <a:stCxn id="48" idx="3"/>
            <a:endCxn id="26" idx="1"/>
          </p:cNvCxnSpPr>
          <p:nvPr userDrawn="1"/>
        </p:nvCxnSpPr>
        <p:spPr>
          <a:xfrm flipV="1">
            <a:off x="11303446" y="3876587"/>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2"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2" hasCustomPrompt="1"/>
          </p:nvPr>
        </p:nvSpPr>
        <p:spPr>
          <a:xfrm>
            <a:off x="1006302"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66"/>
          <p:cNvCxnSpPr>
            <a:stCxn id="52" idx="1"/>
            <a:endCxn id="32" idx="3"/>
          </p:cNvCxnSpPr>
          <p:nvPr userDrawn="1"/>
        </p:nvCxnSpPr>
        <p:spPr>
          <a:xfrm rot="10800000" flipV="1">
            <a:off x="6118870"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9"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24" hasCustomPrompt="1"/>
          </p:nvPr>
        </p:nvSpPr>
        <p:spPr>
          <a:xfrm>
            <a:off x="12311559"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線コネクタ 66"/>
          <p:cNvCxnSpPr>
            <a:stCxn id="51" idx="3"/>
            <a:endCxn id="39" idx="1"/>
          </p:cNvCxnSpPr>
          <p:nvPr userDrawn="1"/>
        </p:nvCxnSpPr>
        <p:spPr>
          <a:xfrm>
            <a:off x="11339451" y="7393750"/>
            <a:ext cx="828092"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3" y="3955367"/>
            <a:ext cx="828093" cy="828093"/>
          </a:xfrm>
        </p:spPr>
        <p:txBody>
          <a:bodyPr>
            <a:normAutofit/>
          </a:bodyPr>
          <a:lstStyle>
            <a:lvl1pPr>
              <a:defRPr sz="1100"/>
            </a:lvl1pPr>
          </a:lstStyle>
          <a:p>
            <a:r>
              <a:rPr lang="en-US" dirty="0" smtClean="0"/>
              <a:t>ICON</a:t>
            </a:r>
          </a:p>
        </p:txBody>
      </p:sp>
      <p:sp>
        <p:nvSpPr>
          <p:cNvPr id="48" name="図プレースホルダー 5"/>
          <p:cNvSpPr>
            <a:spLocks noGrp="1"/>
          </p:cNvSpPr>
          <p:nvPr>
            <p:ph type="pic" sz="quarter" idx="48" hasCustomPrompt="1"/>
          </p:nvPr>
        </p:nvSpPr>
        <p:spPr>
          <a:xfrm>
            <a:off x="10475355" y="3919364"/>
            <a:ext cx="828093" cy="828093"/>
          </a:xfrm>
        </p:spPr>
        <p:txBody>
          <a:bodyPr>
            <a:normAutofit/>
          </a:bodyPr>
          <a:lstStyle>
            <a:lvl1pPr>
              <a:defRPr sz="1100"/>
            </a:lvl1pPr>
          </a:lstStyle>
          <a:p>
            <a:r>
              <a:rPr lang="en-US" dirty="0" smtClean="0"/>
              <a:t>ICON</a:t>
            </a:r>
          </a:p>
        </p:txBody>
      </p:sp>
      <p:sp>
        <p:nvSpPr>
          <p:cNvPr id="51" name="図プレースホルダー 5"/>
          <p:cNvSpPr>
            <a:spLocks noGrp="1"/>
          </p:cNvSpPr>
          <p:nvPr>
            <p:ph type="pic" sz="quarter" idx="49" hasCustomPrompt="1"/>
          </p:nvPr>
        </p:nvSpPr>
        <p:spPr>
          <a:xfrm>
            <a:off x="10511359" y="6979704"/>
            <a:ext cx="828093" cy="828093"/>
          </a:xfrm>
        </p:spPr>
        <p:txBody>
          <a:bodyPr>
            <a:normAutofit/>
          </a:bodyPr>
          <a:lstStyle>
            <a:lvl1pPr>
              <a:defRPr sz="1100"/>
            </a:lvl1pPr>
          </a:lstStyle>
          <a:p>
            <a:r>
              <a:rPr lang="en-US" dirty="0" smtClean="0"/>
              <a:t>ICON</a:t>
            </a:r>
          </a:p>
        </p:txBody>
      </p:sp>
      <p:sp>
        <p:nvSpPr>
          <p:cNvPr id="52" name="図プレースホルダー 5"/>
          <p:cNvSpPr>
            <a:spLocks noGrp="1"/>
          </p:cNvSpPr>
          <p:nvPr>
            <p:ph type="pic" sz="quarter" idx="50" hasCustomPrompt="1"/>
          </p:nvPr>
        </p:nvSpPr>
        <p:spPr>
          <a:xfrm>
            <a:off x="6946963" y="6979704"/>
            <a:ext cx="828093" cy="828093"/>
          </a:xfrm>
        </p:spPr>
        <p:txBody>
          <a:bodyPr>
            <a:normAutofit/>
          </a:bodyPr>
          <a:lstStyle>
            <a:lvl1pPr>
              <a:defRPr sz="1100"/>
            </a:lvl1pPr>
          </a:lstStyle>
          <a:p>
            <a:r>
              <a:rPr lang="en-US" dirty="0" smtClean="0"/>
              <a:t>ICON</a:t>
            </a:r>
          </a:p>
        </p:txBody>
      </p:sp>
      <p:sp>
        <p:nvSpPr>
          <p:cNvPr id="56" name="テキスト プレースホルダー 11"/>
          <p:cNvSpPr>
            <a:spLocks noGrp="1"/>
          </p:cNvSpPr>
          <p:nvPr>
            <p:ph type="body" sz="quarter" idx="33" hasCustomPrompt="1"/>
          </p:nvPr>
        </p:nvSpPr>
        <p:spPr>
          <a:xfrm>
            <a:off x="7523026" y="5288607"/>
            <a:ext cx="3312369"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r>
              <a:rPr lang="en-US" altLang="ja-JP" dirty="0"/>
              <a:t/>
            </a:r>
            <a:br>
              <a:rPr lang="en-US" altLang="ja-JP" dirty="0"/>
            </a:br>
            <a:r>
              <a:rPr lang="en-US" altLang="ja-JP" dirty="0" smtClean="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9" y="2929141"/>
            <a:ext cx="12002615"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3"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6" y="3512780"/>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8" y="6857478"/>
            <a:ext cx="730514" cy="730514"/>
          </a:xfrm>
          <a:prstGeom prst="rect">
            <a:avLst/>
          </a:prstGeom>
        </p:spPr>
      </p:pic>
      <p:grpSp>
        <p:nvGrpSpPr>
          <p:cNvPr id="19" name="グループ化 18"/>
          <p:cNvGrpSpPr/>
          <p:nvPr userDrawn="1"/>
        </p:nvGrpSpPr>
        <p:grpSpPr>
          <a:xfrm>
            <a:off x="2574162"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5" y="5671503"/>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5"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8"/>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5"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7"/>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8" y="4419106"/>
            <a:ext cx="730514" cy="730514"/>
          </a:xfrm>
          <a:prstGeom prst="rect">
            <a:avLst/>
          </a:prstGeom>
        </p:spPr>
      </p:pic>
      <p:grpSp>
        <p:nvGrpSpPr>
          <p:cNvPr id="34" name="グループ化 33"/>
          <p:cNvGrpSpPr/>
          <p:nvPr userDrawn="1"/>
        </p:nvGrpSpPr>
        <p:grpSpPr>
          <a:xfrm>
            <a:off x="8400703"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5" y="3233132"/>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7"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sp>
        <p:nvSpPr>
          <p:cNvPr id="43" name="テキスト プレースホルダー 11"/>
          <p:cNvSpPr>
            <a:spLocks noGrp="1"/>
          </p:cNvSpPr>
          <p:nvPr>
            <p:ph type="body" sz="quarter" idx="14" hasCustomPrompt="1"/>
          </p:nvPr>
        </p:nvSpPr>
        <p:spPr>
          <a:xfrm>
            <a:off x="12163399" y="3991372"/>
            <a:ext cx="511871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15" hasCustomPrompt="1"/>
          </p:nvPr>
        </p:nvSpPr>
        <p:spPr>
          <a:xfrm>
            <a:off x="12163399" y="4639445"/>
            <a:ext cx="5118717"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1" y="1673614"/>
            <a:ext cx="14617624" cy="8222414"/>
          </a:xfrm>
          <a:prstGeom prst="rect">
            <a:avLst/>
          </a:prstGeom>
        </p:spPr>
      </p:pic>
      <p:sp>
        <p:nvSpPr>
          <p:cNvPr id="8" name="グラフ プレースホルダー 7"/>
          <p:cNvSpPr>
            <a:spLocks noGrp="1"/>
          </p:cNvSpPr>
          <p:nvPr>
            <p:ph type="chart" sz="quarter" idx="19" hasCustomPrompt="1"/>
          </p:nvPr>
        </p:nvSpPr>
        <p:spPr>
          <a:xfrm>
            <a:off x="2518472" y="2839245"/>
            <a:ext cx="2232025" cy="2232025"/>
          </a:xfrm>
        </p:spPr>
        <p:txBody>
          <a:bodyPr/>
          <a:lstStyle>
            <a:lvl1pPr>
              <a:defRPr/>
            </a:lvl1pPr>
          </a:lstStyle>
          <a:p>
            <a:r>
              <a:rPr lang="en-US" dirty="0" smtClean="0"/>
              <a:t>Add Graph</a:t>
            </a:r>
            <a:endParaRPr lang="en-US" dirty="0"/>
          </a:p>
        </p:txBody>
      </p:sp>
      <p:sp>
        <p:nvSpPr>
          <p:cNvPr id="45" name="グラフ プレースホルダー 7"/>
          <p:cNvSpPr>
            <a:spLocks noGrp="1"/>
          </p:cNvSpPr>
          <p:nvPr>
            <p:ph type="chart" sz="quarter" idx="20" hasCustomPrompt="1"/>
          </p:nvPr>
        </p:nvSpPr>
        <p:spPr>
          <a:xfrm>
            <a:off x="4030640" y="6079605"/>
            <a:ext cx="2232025" cy="2232025"/>
          </a:xfrm>
        </p:spPr>
        <p:txBody>
          <a:bodyPr/>
          <a:lstStyle>
            <a:lvl1pPr>
              <a:defRPr/>
            </a:lvl1pPr>
          </a:lstStyle>
          <a:p>
            <a:r>
              <a:rPr lang="en-US" dirty="0" smtClean="0"/>
              <a:t>Add Graph</a:t>
            </a:r>
            <a:endParaRPr lang="en-US" dirty="0"/>
          </a:p>
        </p:txBody>
      </p:sp>
      <p:sp>
        <p:nvSpPr>
          <p:cNvPr id="46" name="グラフ プレースホルダー 7"/>
          <p:cNvSpPr>
            <a:spLocks noGrp="1"/>
          </p:cNvSpPr>
          <p:nvPr>
            <p:ph type="chart" sz="quarter" idx="21" hasCustomPrompt="1"/>
          </p:nvPr>
        </p:nvSpPr>
        <p:spPr>
          <a:xfrm>
            <a:off x="7703048" y="5143500"/>
            <a:ext cx="2232025" cy="2232025"/>
          </a:xfrm>
        </p:spPr>
        <p:txBody>
          <a:bodyPr/>
          <a:lstStyle>
            <a:lvl1pPr>
              <a:defRPr/>
            </a:lvl1pPr>
          </a:lstStyle>
          <a:p>
            <a:r>
              <a:rPr lang="en-US" dirty="0" smtClean="0"/>
              <a:t>Add Graph</a:t>
            </a:r>
            <a:endParaRPr lang="en-US" dirty="0"/>
          </a:p>
        </p:txBody>
      </p:sp>
      <p:sp>
        <p:nvSpPr>
          <p:cNvPr id="47" name="グラフ プレースホルダー 7"/>
          <p:cNvSpPr>
            <a:spLocks noGrp="1"/>
          </p:cNvSpPr>
          <p:nvPr>
            <p:ph type="chart" sz="quarter" idx="22" hasCustomPrompt="1"/>
          </p:nvPr>
        </p:nvSpPr>
        <p:spPr>
          <a:xfrm>
            <a:off x="8026401" y="2407196"/>
            <a:ext cx="2232025" cy="2232025"/>
          </a:xfrm>
        </p:spPr>
        <p:txBody>
          <a:bodyPr/>
          <a:lstStyle>
            <a:lvl1pPr>
              <a:defRPr/>
            </a:lvl1pPr>
          </a:lstStyle>
          <a:p>
            <a:r>
              <a:rPr lang="en-US" dirty="0" smtClean="0"/>
              <a:t>Add Graph</a:t>
            </a:r>
            <a:endParaRPr lang="en-US" dirty="0"/>
          </a:p>
        </p:txBody>
      </p:sp>
      <p:sp>
        <p:nvSpPr>
          <p:cNvPr id="48" name="グラフ プレースホルダー 7"/>
          <p:cNvSpPr>
            <a:spLocks noGrp="1"/>
          </p:cNvSpPr>
          <p:nvPr>
            <p:ph type="chart" sz="quarter" idx="23" hasCustomPrompt="1"/>
          </p:nvPr>
        </p:nvSpPr>
        <p:spPr>
          <a:xfrm>
            <a:off x="11591480" y="2839245"/>
            <a:ext cx="2232025" cy="2232025"/>
          </a:xfrm>
        </p:spPr>
        <p:txBody>
          <a:bodyPr/>
          <a:lstStyle>
            <a:lvl1pPr>
              <a:defRPr/>
            </a:lvl1pPr>
          </a:lstStyle>
          <a:p>
            <a:r>
              <a:rPr lang="en-US" dirty="0" smtClean="0"/>
              <a:t>Add Graph</a:t>
            </a:r>
            <a:endParaRPr lang="en-US" dirty="0"/>
          </a:p>
        </p:txBody>
      </p:sp>
      <p:sp>
        <p:nvSpPr>
          <p:cNvPr id="49" name="グラフ プレースホルダー 7"/>
          <p:cNvSpPr>
            <a:spLocks noGrp="1"/>
          </p:cNvSpPr>
          <p:nvPr>
            <p:ph type="chart" sz="quarter" idx="24" hasCustomPrompt="1"/>
          </p:nvPr>
        </p:nvSpPr>
        <p:spPr>
          <a:xfrm>
            <a:off x="13391680" y="5935589"/>
            <a:ext cx="2232025" cy="2232025"/>
          </a:xfrm>
        </p:spPr>
        <p:txBody>
          <a:bodyPr/>
          <a:lstStyle>
            <a:lvl1pPr>
              <a:defRPr/>
            </a:lvl1pPr>
          </a:lstStyle>
          <a:p>
            <a:r>
              <a:rPr lang="en-US" dirty="0" smtClean="0"/>
              <a:t>Add Graph</a:t>
            </a:r>
            <a:endParaRPr lang="en-US" dirty="0"/>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287222" y="2839244"/>
            <a:ext cx="7991104"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287222" y="3487316"/>
            <a:ext cx="7991104"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289007" y="6079604"/>
            <a:ext cx="7991104"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289007" y="6727676"/>
            <a:ext cx="7991104"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8" cy="5092476"/>
          </a:xfrm>
          <a:prstGeom prst="rect">
            <a:avLst/>
          </a:prstGeom>
          <a:effectLst/>
        </p:spPr>
      </p:pic>
      <p:sp>
        <p:nvSpPr>
          <p:cNvPr id="12" name="テキスト プレースホルダー 11"/>
          <p:cNvSpPr>
            <a:spLocks noGrp="1"/>
          </p:cNvSpPr>
          <p:nvPr>
            <p:ph type="body" sz="quarter" idx="14" hasCustomPrompt="1"/>
          </p:nvPr>
        </p:nvSpPr>
        <p:spPr>
          <a:xfrm>
            <a:off x="9142412" y="2335188"/>
            <a:ext cx="813591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9142412" y="2983260"/>
            <a:ext cx="8135913" cy="144016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6" name="グラフ プレースホルダー 5"/>
          <p:cNvSpPr>
            <a:spLocks noGrp="1"/>
          </p:cNvSpPr>
          <p:nvPr>
            <p:ph type="chart" sz="quarter" idx="20" hasCustomPrompt="1"/>
          </p:nvPr>
        </p:nvSpPr>
        <p:spPr>
          <a:xfrm>
            <a:off x="862013" y="2335189"/>
            <a:ext cx="8064500" cy="7129487"/>
          </a:xfrm>
        </p:spPr>
        <p:txBody>
          <a:bodyPr/>
          <a:lstStyle>
            <a:lvl1pPr>
              <a:defRPr/>
            </a:lvl1pPr>
          </a:lstStyle>
          <a:p>
            <a:r>
              <a:rPr lang="en-US" dirty="0" smtClean="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4" name="テキスト プレースホルダー 3"/>
          <p:cNvSpPr>
            <a:spLocks noGrp="1"/>
          </p:cNvSpPr>
          <p:nvPr>
            <p:ph type="body" sz="quarter" idx="11" hasCustomPrompt="1"/>
          </p:nvPr>
        </p:nvSpPr>
        <p:spPr>
          <a:xfrm>
            <a:off x="790279"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smtClean="0"/>
              <a:t>Text Here</a:t>
            </a:r>
            <a:endParaRPr lang="ja-JP" altLang="en-US" dirty="0" smtClean="0"/>
          </a:p>
        </p:txBody>
      </p:sp>
      <p:sp>
        <p:nvSpPr>
          <p:cNvPr id="6" name="図プレースホルダー 5"/>
          <p:cNvSpPr>
            <a:spLocks noGrp="1"/>
          </p:cNvSpPr>
          <p:nvPr>
            <p:ph type="pic" sz="quarter" idx="12" hasCustomPrompt="1"/>
          </p:nvPr>
        </p:nvSpPr>
        <p:spPr>
          <a:xfrm>
            <a:off x="2806801" y="4927476"/>
            <a:ext cx="1439863" cy="1439862"/>
          </a:xfrm>
        </p:spPr>
        <p:txBody>
          <a:bodyPr/>
          <a:lstStyle>
            <a:lvl1pPr>
              <a:defRPr/>
            </a:lvl1pPr>
          </a:lstStyle>
          <a:p>
            <a:r>
              <a:rPr lang="en-US" dirty="0" smtClean="0"/>
              <a:t>Icon</a:t>
            </a:r>
            <a:endParaRPr lang="en-US" dirty="0"/>
          </a:p>
        </p:txBody>
      </p:sp>
      <p:sp>
        <p:nvSpPr>
          <p:cNvPr id="8" name="テキスト プレースホルダー 7"/>
          <p:cNvSpPr>
            <a:spLocks noGrp="1"/>
          </p:cNvSpPr>
          <p:nvPr>
            <p:ph type="body" sz="quarter" idx="13" hasCustomPrompt="1"/>
          </p:nvPr>
        </p:nvSpPr>
        <p:spPr>
          <a:xfrm>
            <a:off x="1006305" y="7447757"/>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smtClean="0"/>
              <a:t>TEXT HERE</a:t>
            </a:r>
            <a:endParaRPr lang="en-US" dirty="0"/>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テキスト プレースホルダー 11"/>
          <p:cNvSpPr>
            <a:spLocks noGrp="1"/>
          </p:cNvSpPr>
          <p:nvPr>
            <p:ph type="body" sz="quarter" idx="14" hasCustomPrompt="1"/>
          </p:nvPr>
        </p:nvSpPr>
        <p:spPr>
          <a:xfrm>
            <a:off x="862287" y="7375748"/>
            <a:ext cx="164898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862287" y="8023820"/>
            <a:ext cx="16489831" cy="1440160"/>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6" name="グラフ プレースホルダー 5"/>
          <p:cNvSpPr>
            <a:spLocks noGrp="1"/>
          </p:cNvSpPr>
          <p:nvPr>
            <p:ph type="chart" sz="quarter" idx="20" hasCustomPrompt="1"/>
          </p:nvPr>
        </p:nvSpPr>
        <p:spPr>
          <a:xfrm>
            <a:off x="862012" y="2335190"/>
            <a:ext cx="16490107" cy="4896543"/>
          </a:xfrm>
        </p:spPr>
        <p:txBody>
          <a:bodyPr/>
          <a:lstStyle>
            <a:lvl1pPr>
              <a:defRPr/>
            </a:lvl1pPr>
          </a:lstStyle>
          <a:p>
            <a:r>
              <a:rPr lang="en-US" dirty="0" smtClean="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5" y="2443341"/>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18" name="テキスト プレースホルダー 7"/>
          <p:cNvSpPr>
            <a:spLocks noGrp="1"/>
          </p:cNvSpPr>
          <p:nvPr>
            <p:ph type="body" sz="quarter" idx="29" hasCustomPrompt="1"/>
          </p:nvPr>
        </p:nvSpPr>
        <p:spPr>
          <a:xfrm>
            <a:off x="3238549" y="5107637"/>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smtClean="0"/>
              <a:t>TEXT</a:t>
            </a:r>
            <a:endParaRPr lang="en-US" dirty="0"/>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smtClean="0"/>
              <a:t>ICON</a:t>
            </a:r>
          </a:p>
        </p:txBody>
      </p:sp>
      <p:sp>
        <p:nvSpPr>
          <p:cNvPr id="22" name="図プレースホルダー 5"/>
          <p:cNvSpPr>
            <a:spLocks noGrp="1"/>
          </p:cNvSpPr>
          <p:nvPr>
            <p:ph type="pic" sz="quarter" idx="46" hasCustomPrompt="1"/>
          </p:nvPr>
        </p:nvSpPr>
        <p:spPr>
          <a:xfrm>
            <a:off x="4318671" y="3091412"/>
            <a:ext cx="630070" cy="630070"/>
          </a:xfrm>
        </p:spPr>
        <p:txBody>
          <a:bodyPr>
            <a:normAutofit/>
          </a:bodyPr>
          <a:lstStyle>
            <a:lvl1pPr>
              <a:defRPr sz="1100"/>
            </a:lvl1pPr>
          </a:lstStyle>
          <a:p>
            <a:r>
              <a:rPr lang="en-US" dirty="0" smtClean="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smtClean="0"/>
              <a:t>ICON</a:t>
            </a:r>
          </a:p>
        </p:txBody>
      </p:sp>
      <p:sp>
        <p:nvSpPr>
          <p:cNvPr id="24" name="テキスト プレースホルダー 7"/>
          <p:cNvSpPr>
            <a:spLocks noGrp="1"/>
          </p:cNvSpPr>
          <p:nvPr>
            <p:ph type="body" sz="quarter" idx="48" hasCustomPrompt="1"/>
          </p:nvPr>
        </p:nvSpPr>
        <p:spPr>
          <a:xfrm>
            <a:off x="12095533" y="2551212"/>
            <a:ext cx="1764057"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5" name="テキスト プレースホルダー 7"/>
          <p:cNvSpPr>
            <a:spLocks noGrp="1"/>
          </p:cNvSpPr>
          <p:nvPr>
            <p:ph type="body" sz="quarter" idx="49" hasCustomPrompt="1"/>
          </p:nvPr>
        </p:nvSpPr>
        <p:spPr>
          <a:xfrm>
            <a:off x="14111758" y="6151612"/>
            <a:ext cx="1764057"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6" name="テキスト プレースホルダー 7"/>
          <p:cNvSpPr>
            <a:spLocks noGrp="1"/>
          </p:cNvSpPr>
          <p:nvPr>
            <p:ph type="body" sz="quarter" idx="50" hasCustomPrompt="1"/>
          </p:nvPr>
        </p:nvSpPr>
        <p:spPr>
          <a:xfrm>
            <a:off x="12095533" y="7447756"/>
            <a:ext cx="1764057"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smtClean="0"/>
              <a:t>TEXT</a:t>
            </a:r>
            <a:endParaRPr lang="en-US" dirty="0"/>
          </a:p>
        </p:txBody>
      </p:sp>
      <p:cxnSp>
        <p:nvCxnSpPr>
          <p:cNvPr id="30" name="直線コネクタ 29"/>
          <p:cNvCxnSpPr>
            <a:stCxn id="15" idx="0"/>
          </p:cNvCxnSpPr>
          <p:nvPr userDrawn="1"/>
        </p:nvCxnSpPr>
        <p:spPr>
          <a:xfrm flipV="1">
            <a:off x="9107996" y="3991373"/>
            <a:ext cx="3059548"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6"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6"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6" y="6115748"/>
            <a:ext cx="3059548"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7" cy="521918"/>
          </a:xfrm>
        </p:spPr>
        <p:txBody>
          <a:bodyPr wrap="none">
            <a:noAutofit/>
          </a:bodyPr>
          <a:lstStyle>
            <a:lvl1pPr>
              <a:defRPr sz="900"/>
            </a:lvl1pPr>
          </a:lstStyle>
          <a:p>
            <a:r>
              <a:rPr lang="en-US" dirty="0" smtClean="0"/>
              <a:t>ICON</a:t>
            </a:r>
          </a:p>
        </p:txBody>
      </p:sp>
      <p:sp>
        <p:nvSpPr>
          <p:cNvPr id="44" name="図プレースホルダー 5"/>
          <p:cNvSpPr>
            <a:spLocks noGrp="1"/>
          </p:cNvSpPr>
          <p:nvPr>
            <p:ph type="pic" sz="quarter" idx="53" hasCustomPrompt="1"/>
          </p:nvPr>
        </p:nvSpPr>
        <p:spPr>
          <a:xfrm>
            <a:off x="14741969" y="6277766"/>
            <a:ext cx="521917" cy="521918"/>
          </a:xfrm>
        </p:spPr>
        <p:txBody>
          <a:bodyPr wrap="none">
            <a:noAutofit/>
          </a:bodyPr>
          <a:lstStyle>
            <a:lvl1pPr>
              <a:defRPr sz="900"/>
            </a:lvl1pPr>
          </a:lstStyle>
          <a:p>
            <a:r>
              <a:rPr lang="en-US" dirty="0" smtClean="0"/>
              <a:t>ICON</a:t>
            </a:r>
          </a:p>
        </p:txBody>
      </p:sp>
      <p:sp>
        <p:nvSpPr>
          <p:cNvPr id="45" name="図プレースホルダー 5"/>
          <p:cNvSpPr>
            <a:spLocks noGrp="1"/>
          </p:cNvSpPr>
          <p:nvPr>
            <p:ph type="pic" sz="quarter" idx="54" hasCustomPrompt="1"/>
          </p:nvPr>
        </p:nvSpPr>
        <p:spPr>
          <a:xfrm>
            <a:off x="12725744" y="7573910"/>
            <a:ext cx="521917" cy="521918"/>
          </a:xfrm>
        </p:spPr>
        <p:txBody>
          <a:bodyPr wrap="none">
            <a:noAutofit/>
          </a:bodyPr>
          <a:lstStyle>
            <a:lvl1pPr>
              <a:defRPr sz="900"/>
            </a:lvl1pPr>
          </a:lstStyle>
          <a:p>
            <a:r>
              <a:rPr lang="en-US" dirty="0" smtClean="0"/>
              <a:t>ICON</a:t>
            </a:r>
          </a:p>
        </p:txBody>
      </p:sp>
      <p:sp>
        <p:nvSpPr>
          <p:cNvPr id="49" name="図プレースホルダー 5"/>
          <p:cNvSpPr>
            <a:spLocks noGrp="1"/>
          </p:cNvSpPr>
          <p:nvPr>
            <p:ph type="pic" sz="quarter" idx="56" hasCustomPrompt="1"/>
          </p:nvPr>
        </p:nvSpPr>
        <p:spPr>
          <a:xfrm>
            <a:off x="15407903" y="3456157"/>
            <a:ext cx="630070" cy="630070"/>
          </a:xfrm>
        </p:spPr>
        <p:txBody>
          <a:bodyPr>
            <a:normAutofit/>
          </a:bodyPr>
          <a:lstStyle>
            <a:lvl1pPr>
              <a:defRPr sz="1100"/>
            </a:lvl1pPr>
          </a:lstStyle>
          <a:p>
            <a:r>
              <a:rPr lang="en-US" dirty="0" smtClean="0"/>
              <a:t>ICON</a:t>
            </a:r>
          </a:p>
        </p:txBody>
      </p:sp>
      <p:sp>
        <p:nvSpPr>
          <p:cNvPr id="54" name="テキスト プレースホルダー 3"/>
          <p:cNvSpPr>
            <a:spLocks noGrp="1"/>
          </p:cNvSpPr>
          <p:nvPr>
            <p:ph type="body" sz="quarter" idx="11" hasCustomPrompt="1"/>
          </p:nvPr>
        </p:nvSpPr>
        <p:spPr>
          <a:xfrm>
            <a:off x="6406903"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smtClean="0"/>
              <a:t> </a:t>
            </a:r>
            <a:endParaRPr lang="ja-JP" altLang="en-US" dirty="0" smtClean="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smtClean="0"/>
              <a:t>TEXT HERE</a:t>
            </a:r>
            <a:endParaRPr lang="en-US" dirty="0"/>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smtClean="0"/>
              <a:t>Text Here</a:t>
            </a:r>
            <a:endParaRPr lang="en-US" dirty="0"/>
          </a:p>
        </p:txBody>
      </p:sp>
      <p:sp>
        <p:nvSpPr>
          <p:cNvPr id="48" name="図プレースホルダー 5"/>
          <p:cNvSpPr>
            <a:spLocks noGrp="1"/>
          </p:cNvSpPr>
          <p:nvPr>
            <p:ph type="pic" sz="quarter" idx="55" hasCustomPrompt="1"/>
          </p:nvPr>
        </p:nvSpPr>
        <p:spPr>
          <a:xfrm>
            <a:off x="8567143" y="3919364"/>
            <a:ext cx="1152128" cy="1152128"/>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smtClean="0"/>
              <a:t>TEXT HERE</a:t>
            </a:r>
            <a:br>
              <a:rPr lang="en-US" dirty="0" smtClean="0"/>
            </a:br>
            <a:r>
              <a:rPr lang="en-US" dirty="0" smtClean="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4" name="テキスト プレースホルダー 3"/>
          <p:cNvSpPr>
            <a:spLocks noGrp="1"/>
          </p:cNvSpPr>
          <p:nvPr>
            <p:ph type="body" sz="quarter" idx="14" hasCustomPrompt="1"/>
          </p:nvPr>
        </p:nvSpPr>
        <p:spPr>
          <a:xfrm>
            <a:off x="862287" y="4207396"/>
            <a:ext cx="16561839" cy="1728192"/>
          </a:xfrm>
        </p:spPr>
        <p:txBody>
          <a:bodyPr anchor="ctr">
            <a:noAutofit/>
          </a:bodyPr>
          <a:lstStyle>
            <a:lvl1pPr algn="ctr">
              <a:defRPr sz="9600">
                <a:latin typeface="Bebas Neue Regular" pitchFamily="50" charset="0"/>
              </a:defRPr>
            </a:lvl1pPr>
          </a:lstStyle>
          <a:p>
            <a:pPr lvl="0"/>
            <a:r>
              <a:rPr lang="en-US" altLang="ja-JP" dirty="0" smtClean="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5" y="3127276"/>
            <a:ext cx="16417823" cy="4536504"/>
          </a:xfrm>
        </p:spPr>
        <p:txBody>
          <a:bodyPr anchor="ctr">
            <a:noAutofit/>
          </a:bodyPr>
          <a:lstStyle>
            <a:lvl1pPr algn="l">
              <a:spcBef>
                <a:spcPts val="1100"/>
              </a:spcBef>
              <a:defRPr sz="2400">
                <a:solidFill>
                  <a:schemeClr val="bg1"/>
                </a:solidFill>
                <a:latin typeface="+mn-lt"/>
              </a:defRPr>
            </a:lvl1pPr>
          </a:lstStyle>
          <a:p>
            <a:pPr lvl="0"/>
            <a:r>
              <a:rPr lang="en-US" altLang="ja-JP" dirty="0" smtClean="0"/>
              <a:t>Text Here</a:t>
            </a:r>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2142024" y="2843984"/>
            <a:ext cx="3085201" cy="5526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7" y="3353514"/>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4" y="4207397"/>
            <a:ext cx="10044764"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3999" y="5180020"/>
            <a:ext cx="8782393" cy="136042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8"/>
            <a:ext cx="8782393" cy="1360424"/>
          </a:xfrm>
          <a:prstGeom prst="rect">
            <a:avLst/>
          </a:prstGeom>
        </p:spPr>
      </p:pic>
      <p:sp>
        <p:nvSpPr>
          <p:cNvPr id="7" name="サブタイトル 2"/>
          <p:cNvSpPr>
            <a:spLocks noGrp="1"/>
          </p:cNvSpPr>
          <p:nvPr>
            <p:ph type="subTitle" idx="1" hasCustomPrompt="1"/>
          </p:nvPr>
        </p:nvSpPr>
        <p:spPr>
          <a:xfrm>
            <a:off x="4407615" y="5150278"/>
            <a:ext cx="9992176"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smtClean="0"/>
              <a:t> </a:t>
            </a:r>
            <a:endParaRPr lang="en-US" dirty="0"/>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smtClean="0"/>
              <a:t> </a:t>
            </a:r>
            <a:endParaRPr lang="en-US" dirty="0"/>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smtClean="0"/>
              <a:t>Text Here</a:t>
            </a:r>
          </a:p>
          <a:p>
            <a:pPr lvl="0"/>
            <a:r>
              <a:rPr lang="en-US" dirty="0" smtClean="0"/>
              <a:t>TEXT HERE</a:t>
            </a:r>
            <a:endParaRPr lang="en-US" dirty="0"/>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46462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6507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smtClean="0"/>
              <a:t>Text Here</a:t>
            </a:r>
            <a:br>
              <a:rPr lang="en-US" altLang="ja-JP" dirty="0" smtClean="0"/>
            </a:br>
            <a:r>
              <a:rPr lang="en-US" dirty="0" smtClean="0"/>
              <a:t>TEXT HERE</a:t>
            </a:r>
            <a:endParaRPr lang="en-US" dirty="0"/>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6446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7"/>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8279111"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8279111" y="3487316"/>
            <a:ext cx="8999215"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8280896"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8280896" y="6727676"/>
            <a:ext cx="8999215"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7"/>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8279111"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8279111" y="4639444"/>
            <a:ext cx="8999215"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1" y="26232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892949"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892949" y="3703340"/>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894735"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894735" y="7087716"/>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1" y="62236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1" y="26232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678710"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10"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6"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6"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1" y="62236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8" name="図プレースホルダー 8"/>
          <p:cNvSpPr>
            <a:spLocks noGrp="1"/>
          </p:cNvSpPr>
          <p:nvPr>
            <p:ph type="pic" sz="quarter" idx="20" hasCustomPrompt="1"/>
          </p:nvPr>
        </p:nvSpPr>
        <p:spPr>
          <a:xfrm>
            <a:off x="9647263" y="2623220"/>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0" name="テキスト プレースホルダー 11"/>
          <p:cNvSpPr>
            <a:spLocks noGrp="1"/>
          </p:cNvSpPr>
          <p:nvPr>
            <p:ph type="body" sz="quarter" idx="21" hasCustomPrompt="1"/>
          </p:nvPr>
        </p:nvSpPr>
        <p:spPr>
          <a:xfrm>
            <a:off x="12885043"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3"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8"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8"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4" name="図プレースホルダー 8"/>
          <p:cNvSpPr>
            <a:spLocks noGrp="1"/>
          </p:cNvSpPr>
          <p:nvPr>
            <p:ph type="pic" sz="quarter" idx="25" hasCustomPrompt="1"/>
          </p:nvPr>
        </p:nvSpPr>
        <p:spPr>
          <a:xfrm>
            <a:off x="9647263" y="6223620"/>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9"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934295"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5" name="図プレースホルダー 8"/>
          <p:cNvSpPr>
            <a:spLocks noGrp="1"/>
          </p:cNvSpPr>
          <p:nvPr>
            <p:ph type="pic" sz="quarter" idx="19" hasCustomPrompt="1"/>
          </p:nvPr>
        </p:nvSpPr>
        <p:spPr>
          <a:xfrm>
            <a:off x="5326783"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6" name="テキスト プレースホルダー 11"/>
          <p:cNvSpPr>
            <a:spLocks noGrp="1"/>
          </p:cNvSpPr>
          <p:nvPr>
            <p:ph type="body" sz="quarter" idx="20" hasCustomPrompt="1"/>
          </p:nvPr>
        </p:nvSpPr>
        <p:spPr>
          <a:xfrm>
            <a:off x="5110759"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1" hasCustomPrompt="1"/>
          </p:nvPr>
        </p:nvSpPr>
        <p:spPr>
          <a:xfrm>
            <a:off x="5110759"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28" name="図プレースホルダー 8"/>
          <p:cNvSpPr>
            <a:spLocks noGrp="1"/>
          </p:cNvSpPr>
          <p:nvPr>
            <p:ph type="pic" sz="quarter" idx="22" hasCustomPrompt="1"/>
          </p:nvPr>
        </p:nvSpPr>
        <p:spPr>
          <a:xfrm>
            <a:off x="9503247"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9" name="テキスト プレースホルダー 11"/>
          <p:cNvSpPr>
            <a:spLocks noGrp="1"/>
          </p:cNvSpPr>
          <p:nvPr>
            <p:ph type="body" sz="quarter" idx="23" hasCustomPrompt="1"/>
          </p:nvPr>
        </p:nvSpPr>
        <p:spPr>
          <a:xfrm>
            <a:off x="9287223"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4" hasCustomPrompt="1"/>
          </p:nvPr>
        </p:nvSpPr>
        <p:spPr>
          <a:xfrm>
            <a:off x="9287223"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1" name="図プレースホルダー 8"/>
          <p:cNvSpPr>
            <a:spLocks noGrp="1"/>
          </p:cNvSpPr>
          <p:nvPr>
            <p:ph type="pic" sz="quarter" idx="25" hasCustomPrompt="1"/>
          </p:nvPr>
        </p:nvSpPr>
        <p:spPr>
          <a:xfrm>
            <a:off x="1367971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32" name="テキスト プレースホルダー 11"/>
          <p:cNvSpPr>
            <a:spLocks noGrp="1"/>
          </p:cNvSpPr>
          <p:nvPr>
            <p:ph type="body" sz="quarter" idx="26" hasCustomPrompt="1"/>
          </p:nvPr>
        </p:nvSpPr>
        <p:spPr>
          <a:xfrm>
            <a:off x="1346368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7" hasCustomPrompt="1"/>
          </p:nvPr>
        </p:nvSpPr>
        <p:spPr>
          <a:xfrm>
            <a:off x="13463688"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9"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934295"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36" name="図プレースホルダー 8"/>
          <p:cNvSpPr>
            <a:spLocks noGrp="1"/>
          </p:cNvSpPr>
          <p:nvPr>
            <p:ph type="pic" sz="quarter" idx="29" hasCustomPrompt="1"/>
          </p:nvPr>
        </p:nvSpPr>
        <p:spPr>
          <a:xfrm>
            <a:off x="5326783" y="2767237"/>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37" name="テキスト プレースホルダー 11"/>
          <p:cNvSpPr>
            <a:spLocks noGrp="1"/>
          </p:cNvSpPr>
          <p:nvPr>
            <p:ph type="body" sz="quarter" idx="30" hasCustomPrompt="1"/>
          </p:nvPr>
        </p:nvSpPr>
        <p:spPr>
          <a:xfrm>
            <a:off x="5110759"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5110759" y="7375749"/>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0" name="図プレースホルダー 8"/>
          <p:cNvSpPr>
            <a:spLocks noGrp="1"/>
          </p:cNvSpPr>
          <p:nvPr>
            <p:ph type="pic" sz="quarter" idx="33" hasCustomPrompt="1"/>
          </p:nvPr>
        </p:nvSpPr>
        <p:spPr>
          <a:xfrm>
            <a:off x="9503247"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1" name="テキスト プレースホルダー 11"/>
          <p:cNvSpPr>
            <a:spLocks noGrp="1"/>
          </p:cNvSpPr>
          <p:nvPr>
            <p:ph type="body" sz="quarter" idx="34" hasCustomPrompt="1"/>
          </p:nvPr>
        </p:nvSpPr>
        <p:spPr>
          <a:xfrm>
            <a:off x="9287223"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5" hasCustomPrompt="1"/>
          </p:nvPr>
        </p:nvSpPr>
        <p:spPr>
          <a:xfrm>
            <a:off x="9287223" y="7375746"/>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4" name="図プレースホルダー 8"/>
          <p:cNvSpPr>
            <a:spLocks noGrp="1"/>
          </p:cNvSpPr>
          <p:nvPr>
            <p:ph type="pic" sz="quarter" idx="37" hasCustomPrompt="1"/>
          </p:nvPr>
        </p:nvSpPr>
        <p:spPr>
          <a:xfrm>
            <a:off x="1367971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5" name="テキスト プレースホルダー 11"/>
          <p:cNvSpPr>
            <a:spLocks noGrp="1"/>
          </p:cNvSpPr>
          <p:nvPr>
            <p:ph type="body" sz="quarter" idx="38" hasCustomPrompt="1"/>
          </p:nvPr>
        </p:nvSpPr>
        <p:spPr>
          <a:xfrm>
            <a:off x="1346368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9" hasCustomPrompt="1"/>
          </p:nvPr>
        </p:nvSpPr>
        <p:spPr>
          <a:xfrm>
            <a:off x="13463688"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7" name="テキスト プレースホルダー 11"/>
          <p:cNvSpPr>
            <a:spLocks noGrp="1"/>
          </p:cNvSpPr>
          <p:nvPr>
            <p:ph type="body" sz="quarter" idx="14" hasCustomPrompt="1"/>
          </p:nvPr>
        </p:nvSpPr>
        <p:spPr>
          <a:xfrm>
            <a:off x="1222327"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42" hasCustomPrompt="1"/>
          </p:nvPr>
        </p:nvSpPr>
        <p:spPr>
          <a:xfrm>
            <a:off x="5372767"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43" hasCustomPrompt="1"/>
          </p:nvPr>
        </p:nvSpPr>
        <p:spPr>
          <a:xfrm>
            <a:off x="9647263"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44" hasCustomPrompt="1"/>
          </p:nvPr>
        </p:nvSpPr>
        <p:spPr>
          <a:xfrm>
            <a:off x="13797703"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45" hasCustomPrompt="1"/>
          </p:nvPr>
        </p:nvSpPr>
        <p:spPr>
          <a:xfrm>
            <a:off x="1222327"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6" hasCustomPrompt="1"/>
          </p:nvPr>
        </p:nvSpPr>
        <p:spPr>
          <a:xfrm>
            <a:off x="5372767"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47" hasCustomPrompt="1"/>
          </p:nvPr>
        </p:nvSpPr>
        <p:spPr>
          <a:xfrm>
            <a:off x="9647263"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48" hasCustomPrompt="1"/>
          </p:nvPr>
        </p:nvSpPr>
        <p:spPr>
          <a:xfrm>
            <a:off x="13797703"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7" y="3353514"/>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4" y="4207397"/>
            <a:ext cx="10044764"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3999" y="5180020"/>
            <a:ext cx="8782393" cy="136042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8"/>
            <a:ext cx="8782393" cy="1360424"/>
          </a:xfrm>
          <a:prstGeom prst="rect">
            <a:avLst/>
          </a:prstGeom>
        </p:spPr>
      </p:pic>
      <p:sp>
        <p:nvSpPr>
          <p:cNvPr id="7" name="サブタイトル 2"/>
          <p:cNvSpPr>
            <a:spLocks noGrp="1"/>
          </p:cNvSpPr>
          <p:nvPr>
            <p:ph type="subTitle" idx="1" hasCustomPrompt="1"/>
          </p:nvPr>
        </p:nvSpPr>
        <p:spPr>
          <a:xfrm>
            <a:off x="4407615" y="5222286"/>
            <a:ext cx="9992176"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1" name="テキスト プレースホルダー 3"/>
          <p:cNvSpPr>
            <a:spLocks noGrp="1"/>
          </p:cNvSpPr>
          <p:nvPr>
            <p:ph type="body" sz="quarter" idx="10" hasCustomPrompt="1"/>
          </p:nvPr>
        </p:nvSpPr>
        <p:spPr>
          <a:xfrm>
            <a:off x="8495135" y="8383861"/>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smtClean="0"/>
              <a:t>Information Here</a:t>
            </a:r>
            <a:endParaRPr lang="en-US" dirty="0"/>
          </a:p>
        </p:txBody>
      </p:sp>
      <p:sp>
        <p:nvSpPr>
          <p:cNvPr id="12" name="テキスト プレースホルダー 3"/>
          <p:cNvSpPr>
            <a:spLocks noGrp="1"/>
          </p:cNvSpPr>
          <p:nvPr>
            <p:ph type="body" sz="quarter" idx="11" hasCustomPrompt="1"/>
          </p:nvPr>
        </p:nvSpPr>
        <p:spPr>
          <a:xfrm>
            <a:off x="4425890"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smtClean="0"/>
              <a:t>Information Here</a:t>
            </a:r>
            <a:endParaRPr lang="en-US" dirty="0"/>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10"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10"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6"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6"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11"/>
          <p:cNvSpPr>
            <a:spLocks noGrp="1"/>
          </p:cNvSpPr>
          <p:nvPr>
            <p:ph type="body" sz="quarter" idx="21" hasCustomPrompt="1"/>
          </p:nvPr>
        </p:nvSpPr>
        <p:spPr>
          <a:xfrm>
            <a:off x="12885043"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3"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8"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8"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 name="円/楕円 3"/>
          <p:cNvSpPr/>
          <p:nvPr userDrawn="1"/>
        </p:nvSpPr>
        <p:spPr>
          <a:xfrm>
            <a:off x="1438351" y="262322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49" y="3523320"/>
            <a:ext cx="1008112" cy="1008112"/>
          </a:xfrm>
        </p:spPr>
        <p:txBody>
          <a:bodyPr>
            <a:normAutofit/>
          </a:bodyPr>
          <a:lstStyle>
            <a:lvl1pPr>
              <a:defRPr sz="1100"/>
            </a:lvl1pPr>
          </a:lstStyle>
          <a:p>
            <a:r>
              <a:rPr lang="en-US" dirty="0" smtClean="0"/>
              <a:t>ICON</a:t>
            </a:r>
          </a:p>
        </p:txBody>
      </p:sp>
      <p:sp>
        <p:nvSpPr>
          <p:cNvPr id="26" name="円/楕円 25"/>
          <p:cNvSpPr/>
          <p:nvPr userDrawn="1"/>
        </p:nvSpPr>
        <p:spPr>
          <a:xfrm>
            <a:off x="1438351" y="622362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49" y="7123720"/>
            <a:ext cx="1008112" cy="1008112"/>
          </a:xfrm>
        </p:spPr>
        <p:txBody>
          <a:bodyPr>
            <a:normAutofit/>
          </a:bodyPr>
          <a:lstStyle>
            <a:lvl1pPr>
              <a:defRPr sz="1100"/>
            </a:lvl1pPr>
          </a:lstStyle>
          <a:p>
            <a:r>
              <a:rPr lang="en-US" dirty="0" smtClean="0"/>
              <a:t>ICON</a:t>
            </a:r>
          </a:p>
        </p:txBody>
      </p:sp>
      <p:sp>
        <p:nvSpPr>
          <p:cNvPr id="28" name="円/楕円 27"/>
          <p:cNvSpPr/>
          <p:nvPr userDrawn="1"/>
        </p:nvSpPr>
        <p:spPr>
          <a:xfrm>
            <a:off x="9647263" y="262322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smtClean="0"/>
              <a:t>ICON</a:t>
            </a:r>
          </a:p>
        </p:txBody>
      </p:sp>
      <p:sp>
        <p:nvSpPr>
          <p:cNvPr id="30" name="円/楕円 29"/>
          <p:cNvSpPr/>
          <p:nvPr userDrawn="1"/>
        </p:nvSpPr>
        <p:spPr>
          <a:xfrm>
            <a:off x="9647263" y="620137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5"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円/楕円 19"/>
          <p:cNvSpPr/>
          <p:nvPr userDrawn="1"/>
        </p:nvSpPr>
        <p:spPr>
          <a:xfrm>
            <a:off x="1582367"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5" y="3955368"/>
            <a:ext cx="1008112" cy="1008112"/>
          </a:xfrm>
        </p:spPr>
        <p:txBody>
          <a:bodyPr>
            <a:normAutofit/>
          </a:bodyPr>
          <a:lstStyle>
            <a:lvl1pPr>
              <a:defRPr sz="1100"/>
            </a:lvl1pPr>
          </a:lstStyle>
          <a:p>
            <a:r>
              <a:rPr lang="en-US" dirty="0" smtClean="0"/>
              <a:t>ICON</a:t>
            </a:r>
          </a:p>
        </p:txBody>
      </p:sp>
      <p:cxnSp>
        <p:nvCxnSpPr>
          <p:cNvPr id="6" name="直線コネクタ 5"/>
          <p:cNvCxnSpPr/>
          <p:nvPr userDrawn="1"/>
        </p:nvCxnSpPr>
        <p:spPr>
          <a:xfrm>
            <a:off x="1294335"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1"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40" hasCustomPrompt="1"/>
          </p:nvPr>
        </p:nvSpPr>
        <p:spPr>
          <a:xfrm>
            <a:off x="5038751"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5686823"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1" y="3955368"/>
            <a:ext cx="1008112" cy="1008112"/>
          </a:xfrm>
        </p:spPr>
        <p:txBody>
          <a:bodyPr>
            <a:normAutofit/>
          </a:bodyPr>
          <a:lstStyle>
            <a:lvl1pPr>
              <a:defRPr sz="1100"/>
            </a:lvl1pPr>
          </a:lstStyle>
          <a:p>
            <a:r>
              <a:rPr lang="en-US" dirty="0" smtClean="0"/>
              <a:t>ICON</a:t>
            </a:r>
          </a:p>
        </p:txBody>
      </p:sp>
      <p:cxnSp>
        <p:nvCxnSpPr>
          <p:cNvPr id="38" name="直線コネクタ 37"/>
          <p:cNvCxnSpPr/>
          <p:nvPr userDrawn="1"/>
        </p:nvCxnSpPr>
        <p:spPr>
          <a:xfrm>
            <a:off x="5398791"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8"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3" hasCustomPrompt="1"/>
          </p:nvPr>
        </p:nvSpPr>
        <p:spPr>
          <a:xfrm>
            <a:off x="9143208"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791279"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smtClean="0"/>
              <a:t>ICON</a:t>
            </a:r>
          </a:p>
        </p:txBody>
      </p:sp>
      <p:cxnSp>
        <p:nvCxnSpPr>
          <p:cNvPr id="43" name="直線コネクタ 42"/>
          <p:cNvCxnSpPr/>
          <p:nvPr userDrawn="1"/>
        </p:nvCxnSpPr>
        <p:spPr>
          <a:xfrm>
            <a:off x="9503247"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6" hasCustomPrompt="1"/>
          </p:nvPr>
        </p:nvSpPr>
        <p:spPr>
          <a:xfrm>
            <a:off x="13247664"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13895735"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smtClean="0"/>
              <a:t>ICON</a:t>
            </a:r>
          </a:p>
        </p:txBody>
      </p:sp>
      <p:cxnSp>
        <p:nvCxnSpPr>
          <p:cNvPr id="48" name="直線コネクタ 47"/>
          <p:cNvCxnSpPr/>
          <p:nvPr userDrawn="1"/>
        </p:nvCxnSpPr>
        <p:spPr>
          <a:xfrm>
            <a:off x="13607703"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61"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1"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9" y="5023026"/>
            <a:ext cx="331236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7" y="5023026"/>
            <a:ext cx="3240361"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7"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7" y="5035488"/>
            <a:ext cx="2662487"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3"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3"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4292647"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4292647"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7" hasCustomPrompt="1"/>
          </p:nvPr>
        </p:nvSpPr>
        <p:spPr>
          <a:xfrm>
            <a:off x="7580957"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8" hasCustomPrompt="1"/>
          </p:nvPr>
        </p:nvSpPr>
        <p:spPr>
          <a:xfrm>
            <a:off x="7580957"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9" hasCustomPrompt="1"/>
          </p:nvPr>
        </p:nvSpPr>
        <p:spPr>
          <a:xfrm>
            <a:off x="1084734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0" hasCustomPrompt="1"/>
          </p:nvPr>
        </p:nvSpPr>
        <p:spPr>
          <a:xfrm>
            <a:off x="10847342"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14111759"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2" hasCustomPrompt="1"/>
          </p:nvPr>
        </p:nvSpPr>
        <p:spPr>
          <a:xfrm>
            <a:off x="14111759" y="7015709"/>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useBgFill="1">
        <p:nvSpPr>
          <p:cNvPr id="40" name="円/楕円 39"/>
          <p:cNvSpPr/>
          <p:nvPr userDrawn="1"/>
        </p:nvSpPr>
        <p:spPr>
          <a:xfrm>
            <a:off x="1438350" y="3991372"/>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useBgFill="1">
        <p:nvSpPr>
          <p:cNvPr id="42" name="円/楕円 41"/>
          <p:cNvSpPr/>
          <p:nvPr userDrawn="1"/>
        </p:nvSpPr>
        <p:spPr>
          <a:xfrm>
            <a:off x="4678710" y="4000520"/>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8" y="4828823"/>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useBgFill="1">
        <p:nvSpPr>
          <p:cNvPr id="44" name="円/楕円 43"/>
          <p:cNvSpPr/>
          <p:nvPr userDrawn="1"/>
        </p:nvSpPr>
        <p:spPr>
          <a:xfrm>
            <a:off x="7991079" y="3991372"/>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useBgFill="1">
        <p:nvSpPr>
          <p:cNvPr id="46" name="円/楕円 45"/>
          <p:cNvSpPr/>
          <p:nvPr userDrawn="1"/>
        </p:nvSpPr>
        <p:spPr>
          <a:xfrm>
            <a:off x="11231438" y="3964253"/>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useBgFill="1">
        <p:nvSpPr>
          <p:cNvPr id="48" name="円/楕円 47"/>
          <p:cNvSpPr/>
          <p:nvPr userDrawn="1"/>
        </p:nvSpPr>
        <p:spPr>
          <a:xfrm>
            <a:off x="14471798" y="3991372"/>
            <a:ext cx="2304255"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6"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61"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1"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9" y="5023026"/>
            <a:ext cx="331236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7" y="5023026"/>
            <a:ext cx="3240361"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7"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7" y="5035488"/>
            <a:ext cx="2662487"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3"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3"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4292647"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4292647"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7" hasCustomPrompt="1"/>
          </p:nvPr>
        </p:nvSpPr>
        <p:spPr>
          <a:xfrm>
            <a:off x="7580957"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8" hasCustomPrompt="1"/>
          </p:nvPr>
        </p:nvSpPr>
        <p:spPr>
          <a:xfrm>
            <a:off x="7580957"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9" hasCustomPrompt="1"/>
          </p:nvPr>
        </p:nvSpPr>
        <p:spPr>
          <a:xfrm>
            <a:off x="1084734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0" hasCustomPrompt="1"/>
          </p:nvPr>
        </p:nvSpPr>
        <p:spPr>
          <a:xfrm>
            <a:off x="10847342"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14111759"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2" hasCustomPrompt="1"/>
          </p:nvPr>
        </p:nvSpPr>
        <p:spPr>
          <a:xfrm>
            <a:off x="14111759" y="7015709"/>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40" name="円/楕円 39"/>
          <p:cNvSpPr/>
          <p:nvPr userDrawn="1"/>
        </p:nvSpPr>
        <p:spPr>
          <a:xfrm>
            <a:off x="1438350" y="3991372"/>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2" name="円/楕円 41"/>
          <p:cNvSpPr/>
          <p:nvPr userDrawn="1"/>
        </p:nvSpPr>
        <p:spPr>
          <a:xfrm>
            <a:off x="4678710" y="4000520"/>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8" y="4828823"/>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4" name="円/楕円 43"/>
          <p:cNvSpPr/>
          <p:nvPr userDrawn="1"/>
        </p:nvSpPr>
        <p:spPr>
          <a:xfrm>
            <a:off x="7991079" y="3991372"/>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6" name="円/楕円 45"/>
          <p:cNvSpPr/>
          <p:nvPr userDrawn="1"/>
        </p:nvSpPr>
        <p:spPr>
          <a:xfrm>
            <a:off x="11231438" y="3964253"/>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8" name="円/楕円 47"/>
          <p:cNvSpPr/>
          <p:nvPr userDrawn="1"/>
        </p:nvSpPr>
        <p:spPr>
          <a:xfrm>
            <a:off x="14471798" y="3991372"/>
            <a:ext cx="2304255"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6"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6" name="図プレースホルダー 5"/>
          <p:cNvSpPr>
            <a:spLocks noGrp="1"/>
          </p:cNvSpPr>
          <p:nvPr>
            <p:ph type="pic" sz="quarter" idx="38" hasCustomPrompt="1"/>
          </p:nvPr>
        </p:nvSpPr>
        <p:spPr>
          <a:xfrm>
            <a:off x="3167063" y="3415309"/>
            <a:ext cx="720675" cy="720675"/>
          </a:xfrm>
        </p:spPr>
        <p:txBody>
          <a:bodyPr>
            <a:normAutofit/>
          </a:bodyPr>
          <a:lstStyle>
            <a:lvl1pPr>
              <a:defRPr sz="1100"/>
            </a:lvl1pPr>
          </a:lstStyle>
          <a:p>
            <a:r>
              <a:rPr lang="en-US" dirty="0" smtClean="0"/>
              <a:t>ICON</a:t>
            </a:r>
          </a:p>
        </p:txBody>
      </p:sp>
      <p:sp>
        <p:nvSpPr>
          <p:cNvPr id="50" name="図プレースホルダー 5"/>
          <p:cNvSpPr>
            <a:spLocks noGrp="1"/>
          </p:cNvSpPr>
          <p:nvPr>
            <p:ph type="pic" sz="quarter" idx="39" hasCustomPrompt="1"/>
          </p:nvPr>
        </p:nvSpPr>
        <p:spPr>
          <a:xfrm>
            <a:off x="6550919" y="3415309"/>
            <a:ext cx="720675" cy="720675"/>
          </a:xfrm>
        </p:spPr>
        <p:txBody>
          <a:bodyPr>
            <a:normAutofit/>
          </a:bodyPr>
          <a:lstStyle>
            <a:lvl1pPr>
              <a:defRPr sz="1100"/>
            </a:lvl1pPr>
          </a:lstStyle>
          <a:p>
            <a:r>
              <a:rPr lang="en-US" dirty="0" smtClean="0"/>
              <a:t>ICON</a:t>
            </a:r>
          </a:p>
        </p:txBody>
      </p:sp>
      <p:sp>
        <p:nvSpPr>
          <p:cNvPr id="51" name="図プレースホルダー 5"/>
          <p:cNvSpPr>
            <a:spLocks noGrp="1"/>
          </p:cNvSpPr>
          <p:nvPr>
            <p:ph type="pic" sz="quarter" idx="40" hasCustomPrompt="1"/>
          </p:nvPr>
        </p:nvSpPr>
        <p:spPr>
          <a:xfrm>
            <a:off x="9791501" y="3415309"/>
            <a:ext cx="720675" cy="720675"/>
          </a:xfrm>
        </p:spPr>
        <p:txBody>
          <a:bodyPr>
            <a:normAutofit/>
          </a:bodyPr>
          <a:lstStyle>
            <a:lvl1pPr>
              <a:defRPr sz="1100"/>
            </a:lvl1pPr>
          </a:lstStyle>
          <a:p>
            <a:r>
              <a:rPr lang="en-US" dirty="0" smtClean="0"/>
              <a:t>ICON</a:t>
            </a:r>
          </a:p>
        </p:txBody>
      </p:sp>
      <p:sp>
        <p:nvSpPr>
          <p:cNvPr id="52" name="図プレースホルダー 5"/>
          <p:cNvSpPr>
            <a:spLocks noGrp="1"/>
          </p:cNvSpPr>
          <p:nvPr>
            <p:ph type="pic" sz="quarter" idx="41" hasCustomPrompt="1"/>
          </p:nvPr>
        </p:nvSpPr>
        <p:spPr>
          <a:xfrm>
            <a:off x="13175357" y="3415309"/>
            <a:ext cx="720675" cy="720675"/>
          </a:xfrm>
        </p:spPr>
        <p:txBody>
          <a:bodyPr>
            <a:normAutofit/>
          </a:bodyPr>
          <a:lstStyle>
            <a:lvl1pPr>
              <a:defRPr sz="1100"/>
            </a:lvl1pPr>
          </a:lstStyle>
          <a:p>
            <a:r>
              <a:rPr lang="en-US" dirty="0" smtClean="0"/>
              <a:t>ICON</a:t>
            </a:r>
          </a:p>
        </p:txBody>
      </p:sp>
      <p:sp>
        <p:nvSpPr>
          <p:cNvPr id="53" name="図プレースホルダー 5"/>
          <p:cNvSpPr>
            <a:spLocks noGrp="1"/>
          </p:cNvSpPr>
          <p:nvPr>
            <p:ph type="pic" sz="quarter" idx="42" hasCustomPrompt="1"/>
          </p:nvPr>
        </p:nvSpPr>
        <p:spPr>
          <a:xfrm>
            <a:off x="16415421" y="3415309"/>
            <a:ext cx="720675" cy="720675"/>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3"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3"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700" y="4729455"/>
            <a:ext cx="630070" cy="630070"/>
          </a:xfrm>
        </p:spPr>
        <p:txBody>
          <a:bodyPr>
            <a:normAutofit/>
          </a:bodyPr>
          <a:lstStyle>
            <a:lvl1pPr>
              <a:defRPr sz="1100"/>
            </a:lvl1pPr>
          </a:lstStyle>
          <a:p>
            <a:r>
              <a:rPr lang="en-US" dirty="0" smtClean="0"/>
              <a:t>ICON</a:t>
            </a:r>
          </a:p>
        </p:txBody>
      </p:sp>
      <p:grpSp>
        <p:nvGrpSpPr>
          <p:cNvPr id="56" name="グループ化 55"/>
          <p:cNvGrpSpPr/>
          <p:nvPr userDrawn="1"/>
        </p:nvGrpSpPr>
        <p:grpSpPr>
          <a:xfrm>
            <a:off x="1438351"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4"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7" name="直線コネクタ 6"/>
          <p:cNvCxnSpPr>
            <a:endCxn id="54" idx="2"/>
          </p:cNvCxnSpPr>
          <p:nvPr userDrawn="1"/>
        </p:nvCxnSpPr>
        <p:spPr>
          <a:xfrm>
            <a:off x="0" y="5053490"/>
            <a:ext cx="194697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7"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6" hasCustomPrompt="1"/>
          </p:nvPr>
        </p:nvSpPr>
        <p:spPr>
          <a:xfrm>
            <a:off x="4292647"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4" y="4729455"/>
            <a:ext cx="630070" cy="630070"/>
          </a:xfrm>
        </p:spPr>
        <p:txBody>
          <a:bodyPr>
            <a:normAutofit/>
          </a:bodyPr>
          <a:lstStyle>
            <a:lvl1pPr>
              <a:defRPr sz="1100"/>
            </a:lvl1pPr>
          </a:lstStyle>
          <a:p>
            <a:r>
              <a:rPr lang="en-US" dirty="0" smtClean="0"/>
              <a:t>ICON</a:t>
            </a:r>
          </a:p>
        </p:txBody>
      </p:sp>
      <p:grpSp>
        <p:nvGrpSpPr>
          <p:cNvPr id="65" name="グループ化 64"/>
          <p:cNvGrpSpPr/>
          <p:nvPr userDrawn="1"/>
        </p:nvGrpSpPr>
        <p:grpSpPr>
          <a:xfrm>
            <a:off x="4724695"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7"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9"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79" name="テキスト プレースホルダー 11"/>
          <p:cNvSpPr>
            <a:spLocks noGrp="1"/>
          </p:cNvSpPr>
          <p:nvPr>
            <p:ph type="body" sz="quarter" idx="60" hasCustomPrompt="1"/>
          </p:nvPr>
        </p:nvSpPr>
        <p:spPr>
          <a:xfrm>
            <a:off x="7581229"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0" name="円/楕円 79"/>
          <p:cNvSpPr/>
          <p:nvPr userDrawn="1"/>
        </p:nvSpPr>
        <p:spPr>
          <a:xfrm>
            <a:off x="8521904"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6" y="4729455"/>
            <a:ext cx="630070" cy="630070"/>
          </a:xfrm>
        </p:spPr>
        <p:txBody>
          <a:bodyPr>
            <a:normAutofit/>
          </a:bodyPr>
          <a:lstStyle>
            <a:lvl1pPr>
              <a:defRPr sz="1100"/>
            </a:lvl1pPr>
          </a:lstStyle>
          <a:p>
            <a:r>
              <a:rPr lang="en-US" dirty="0" smtClean="0"/>
              <a:t>ICON</a:t>
            </a:r>
          </a:p>
        </p:txBody>
      </p:sp>
      <p:grpSp>
        <p:nvGrpSpPr>
          <p:cNvPr id="82" name="グループ化 81"/>
          <p:cNvGrpSpPr/>
          <p:nvPr userDrawn="1"/>
        </p:nvGrpSpPr>
        <p:grpSpPr>
          <a:xfrm>
            <a:off x="8013277"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86" name="直線コネクタ 85"/>
          <p:cNvCxnSpPr>
            <a:stCxn id="63" idx="6"/>
            <a:endCxn id="80" idx="2"/>
          </p:cNvCxnSpPr>
          <p:nvPr userDrawn="1"/>
        </p:nvCxnSpPr>
        <p:spPr>
          <a:xfrm>
            <a:off x="6493461"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9"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88" name="テキスト プレースホルダー 11"/>
          <p:cNvSpPr>
            <a:spLocks noGrp="1"/>
          </p:cNvSpPr>
          <p:nvPr>
            <p:ph type="body" sz="quarter" idx="64" hasCustomPrompt="1"/>
          </p:nvPr>
        </p:nvSpPr>
        <p:spPr>
          <a:xfrm>
            <a:off x="10871399"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smtClean="0"/>
              <a:t>ICON</a:t>
            </a:r>
          </a:p>
        </p:txBody>
      </p:sp>
      <p:grpSp>
        <p:nvGrpSpPr>
          <p:cNvPr id="91" name="グループ化 90"/>
          <p:cNvGrpSpPr/>
          <p:nvPr userDrawn="1"/>
        </p:nvGrpSpPr>
        <p:grpSpPr>
          <a:xfrm>
            <a:off x="11303447"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600"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95" name="直線コネクタ 94"/>
          <p:cNvCxnSpPr>
            <a:stCxn id="80" idx="6"/>
            <a:endCxn id="89" idx="2"/>
          </p:cNvCxnSpPr>
          <p:nvPr userDrawn="1"/>
        </p:nvCxnSpPr>
        <p:spPr>
          <a:xfrm>
            <a:off x="9782044"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3"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97" name="テキスト プレースホルダー 11"/>
          <p:cNvSpPr>
            <a:spLocks noGrp="1"/>
          </p:cNvSpPr>
          <p:nvPr>
            <p:ph type="body" sz="quarter" idx="68" hasCustomPrompt="1"/>
          </p:nvPr>
        </p:nvSpPr>
        <p:spPr>
          <a:xfrm>
            <a:off x="14157743"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40" y="4729455"/>
            <a:ext cx="630070" cy="630070"/>
          </a:xfrm>
        </p:spPr>
        <p:txBody>
          <a:bodyPr>
            <a:normAutofit/>
          </a:bodyPr>
          <a:lstStyle>
            <a:lvl1pPr>
              <a:defRPr sz="1100"/>
            </a:lvl1pPr>
          </a:lstStyle>
          <a:p>
            <a:r>
              <a:rPr lang="en-US" dirty="0" smtClean="0"/>
              <a:t>ICON</a:t>
            </a:r>
          </a:p>
        </p:txBody>
      </p:sp>
      <p:grpSp>
        <p:nvGrpSpPr>
          <p:cNvPr id="100" name="グループ化 99"/>
          <p:cNvGrpSpPr/>
          <p:nvPr userDrawn="1"/>
        </p:nvGrpSpPr>
        <p:grpSpPr>
          <a:xfrm>
            <a:off x="14589791"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5" y="5053490"/>
            <a:ext cx="192785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1"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正方形/長方形 7"/>
          <p:cNvSpPr/>
          <p:nvPr userDrawn="1"/>
        </p:nvSpPr>
        <p:spPr>
          <a:xfrm>
            <a:off x="159" y="5089494"/>
            <a:ext cx="18286255"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7"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2"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5" name="テキスト プレースホルダー 11"/>
          <p:cNvSpPr>
            <a:spLocks noGrp="1"/>
          </p:cNvSpPr>
          <p:nvPr>
            <p:ph type="body" sz="quarter" idx="34" hasCustomPrompt="1"/>
          </p:nvPr>
        </p:nvSpPr>
        <p:spPr>
          <a:xfrm>
            <a:off x="6946170"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9" name="テキスト プレースホルダー 11"/>
          <p:cNvSpPr>
            <a:spLocks noGrp="1"/>
          </p:cNvSpPr>
          <p:nvPr>
            <p:ph type="body" sz="quarter" idx="15" hasCustomPrompt="1"/>
          </p:nvPr>
        </p:nvSpPr>
        <p:spPr>
          <a:xfrm>
            <a:off x="1510359"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p>
          <a:p>
            <a:pPr lvl="0"/>
            <a:r>
              <a:rPr lang="en-US" altLang="ja-JP" dirty="0" smtClean="0"/>
              <a:t>Item</a:t>
            </a:r>
            <a:endParaRPr lang="en-US" dirty="0"/>
          </a:p>
        </p:txBody>
      </p:sp>
      <p:sp>
        <p:nvSpPr>
          <p:cNvPr id="22" name="テキスト プレースホルダー 11"/>
          <p:cNvSpPr>
            <a:spLocks noGrp="1"/>
          </p:cNvSpPr>
          <p:nvPr>
            <p:ph type="body" sz="quarter" idx="37" hasCustomPrompt="1"/>
          </p:nvPr>
        </p:nvSpPr>
        <p:spPr>
          <a:xfrm>
            <a:off x="6982967"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 </a:t>
            </a:r>
          </a:p>
          <a:p>
            <a:pPr lvl="0"/>
            <a:r>
              <a:rPr lang="en-US" altLang="ja-JP" dirty="0" smtClean="0"/>
              <a:t>Item</a:t>
            </a:r>
            <a:endParaRPr lang="en-US" dirty="0" smtClean="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p>
          <a:p>
            <a:pPr lvl="0"/>
            <a:r>
              <a:rPr lang="en-US" altLang="ja-JP" dirty="0" smtClean="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5" y="3127276"/>
            <a:ext cx="16417823" cy="4536504"/>
          </a:xfrm>
        </p:spPr>
        <p:txBody>
          <a:bodyPr anchor="ctr">
            <a:noAutofit/>
          </a:bodyPr>
          <a:lstStyle>
            <a:lvl1pPr algn="l">
              <a:spcBef>
                <a:spcPts val="1100"/>
              </a:spcBef>
              <a:defRPr sz="2400">
                <a:solidFill>
                  <a:schemeClr val="bg1"/>
                </a:solidFill>
                <a:latin typeface="+mn-lt"/>
              </a:defRPr>
            </a:lvl1pPr>
          </a:lstStyle>
          <a:p>
            <a:pPr lvl="0"/>
            <a:r>
              <a:rPr lang="en-US" altLang="ja-JP" dirty="0" smtClean="0"/>
              <a:t>Text Here</a:t>
            </a:r>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5" y="3847356"/>
            <a:ext cx="1634403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5" y="4495428"/>
            <a:ext cx="16344030" cy="2304256"/>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5" y="2839244"/>
            <a:ext cx="1634403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5" y="3487316"/>
            <a:ext cx="16344030"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36082" y="6079604"/>
            <a:ext cx="1634403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36082" y="6727676"/>
            <a:ext cx="16344030"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2" y="669004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1" y="6889992"/>
            <a:ext cx="4792775" cy="136042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1" y="6889992"/>
            <a:ext cx="4792776" cy="1360424"/>
          </a:xfrm>
          <a:prstGeom prst="rect">
            <a:avLst/>
          </a:prstGeom>
        </p:spPr>
      </p:pic>
      <p:sp>
        <p:nvSpPr>
          <p:cNvPr id="7" name="サブタイトル 2"/>
          <p:cNvSpPr>
            <a:spLocks noGrp="1"/>
          </p:cNvSpPr>
          <p:nvPr>
            <p:ph type="subTitle" idx="1" hasCustomPrompt="1"/>
          </p:nvPr>
        </p:nvSpPr>
        <p:spPr>
          <a:xfrm>
            <a:off x="2662485" y="766378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7"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5" y="7015708"/>
            <a:ext cx="163458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663781"/>
            <a:ext cx="16345815" cy="1690059"/>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1408192" y="4143471"/>
            <a:ext cx="6761799" cy="914401"/>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12961273" y="4143471"/>
            <a:ext cx="6761799" cy="914401"/>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2" y="2465757"/>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560716" y="4068879"/>
            <a:ext cx="5886804" cy="914401"/>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5133365" y="3764587"/>
            <a:ext cx="5886804" cy="914401"/>
          </a:xfrm>
          <a:blipFill>
            <a:blip r:embed="rId2"/>
            <a:stretch>
              <a:fillRect/>
            </a:stretch>
          </a:blipFill>
        </p:spPr>
        <p:txBody>
          <a:bodyPr/>
          <a:lstStyle/>
          <a:p>
            <a:pPr lvl="0"/>
            <a:r>
              <a:rPr lang="en-US" dirty="0" smtClean="0"/>
              <a:t> </a:t>
            </a:r>
            <a:endParaRPr lang="en-US" dirty="0"/>
          </a:p>
        </p:txBody>
      </p:sp>
      <p:sp>
        <p:nvSpPr>
          <p:cNvPr id="14" name="図プレースホルダー 5"/>
          <p:cNvSpPr>
            <a:spLocks noGrp="1"/>
          </p:cNvSpPr>
          <p:nvPr>
            <p:ph type="pic" sz="quarter" idx="21" hasCustomPrompt="1"/>
          </p:nvPr>
        </p:nvSpPr>
        <p:spPr>
          <a:xfrm>
            <a:off x="9094783" y="3140795"/>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12" name="テキスト プレースホルダー 11"/>
          <p:cNvSpPr>
            <a:spLocks noGrp="1"/>
          </p:cNvSpPr>
          <p:nvPr>
            <p:ph type="body" sz="quarter" idx="14" hasCustomPrompt="1"/>
          </p:nvPr>
        </p:nvSpPr>
        <p:spPr>
          <a:xfrm>
            <a:off x="934295"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303740"/>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4" hasCustomPrompt="1"/>
          </p:nvPr>
        </p:nvSpPr>
        <p:spPr>
          <a:xfrm>
            <a:off x="9142414"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5" hasCustomPrompt="1"/>
          </p:nvPr>
        </p:nvSpPr>
        <p:spPr>
          <a:xfrm>
            <a:off x="9142414" y="7993169"/>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6" name="コンテンツ プレースホルダー 11"/>
          <p:cNvSpPr>
            <a:spLocks noGrp="1"/>
          </p:cNvSpPr>
          <p:nvPr>
            <p:ph sz="quarter" idx="23" hasCustomPrompt="1"/>
          </p:nvPr>
        </p:nvSpPr>
        <p:spPr>
          <a:xfrm rot="18000000">
            <a:off x="13260356" y="4439625"/>
            <a:ext cx="5886804" cy="914401"/>
          </a:xfrm>
          <a:blipFill>
            <a:blip r:embed="rId2"/>
            <a:stretch>
              <a:fillRect/>
            </a:stretch>
          </a:blipFill>
        </p:spPr>
        <p:txBody>
          <a:bodyPr/>
          <a:lstStyle/>
          <a:p>
            <a:pPr lvl="0"/>
            <a:r>
              <a:rPr lang="en-US" dirty="0" smtClean="0"/>
              <a:t> </a:t>
            </a:r>
            <a:endParaRPr lang="en-US" dirty="0"/>
          </a:p>
        </p:txBody>
      </p:sp>
      <p:sp>
        <p:nvSpPr>
          <p:cNvPr id="15" name="コンテンツ プレースホルダー 11"/>
          <p:cNvSpPr>
            <a:spLocks noGrp="1"/>
          </p:cNvSpPr>
          <p:nvPr>
            <p:ph sz="quarter" idx="22" hasCustomPrompt="1"/>
          </p:nvPr>
        </p:nvSpPr>
        <p:spPr>
          <a:xfrm rot="7200000">
            <a:off x="7566274" y="4743917"/>
            <a:ext cx="5886804" cy="914401"/>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8"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1" name="図プレースホルダー 5"/>
          <p:cNvSpPr>
            <a:spLocks noGrp="1"/>
          </p:cNvSpPr>
          <p:nvPr>
            <p:ph type="pic" sz="quarter" idx="21" hasCustomPrompt="1"/>
          </p:nvPr>
        </p:nvSpPr>
        <p:spPr>
          <a:xfrm>
            <a:off x="5686823" y="2543483"/>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2" name="図プレースホルダー 5"/>
          <p:cNvSpPr>
            <a:spLocks noGrp="1"/>
          </p:cNvSpPr>
          <p:nvPr>
            <p:ph type="pic" sz="quarter" idx="22" hasCustomPrompt="1"/>
          </p:nvPr>
        </p:nvSpPr>
        <p:spPr>
          <a:xfrm>
            <a:off x="10151319" y="2543483"/>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3" name="図プレースホルダー 5"/>
          <p:cNvSpPr>
            <a:spLocks noGrp="1"/>
          </p:cNvSpPr>
          <p:nvPr>
            <p:ph type="pic" sz="quarter" idx="23" hasCustomPrompt="1"/>
          </p:nvPr>
        </p:nvSpPr>
        <p:spPr>
          <a:xfrm>
            <a:off x="14615815" y="2543483"/>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4" name="図プレースホルダー 5"/>
          <p:cNvSpPr>
            <a:spLocks noGrp="1"/>
          </p:cNvSpPr>
          <p:nvPr>
            <p:ph type="pic" sz="quarter" idx="24" hasCustomPrompt="1"/>
          </p:nvPr>
        </p:nvSpPr>
        <p:spPr>
          <a:xfrm>
            <a:off x="-1992790" y="5824801"/>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smtClean="0"/>
              <a:t>                       Add Image</a:t>
            </a:r>
            <a:endParaRPr lang="en-US" dirty="0"/>
          </a:p>
        </p:txBody>
      </p:sp>
      <p:sp>
        <p:nvSpPr>
          <p:cNvPr id="25" name="図プレースホルダー 5"/>
          <p:cNvSpPr>
            <a:spLocks noGrp="1"/>
          </p:cNvSpPr>
          <p:nvPr>
            <p:ph type="pic" sz="quarter" idx="25" hasCustomPrompt="1"/>
          </p:nvPr>
        </p:nvSpPr>
        <p:spPr>
          <a:xfrm>
            <a:off x="2446464"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6" name="図プレースホルダー 5"/>
          <p:cNvSpPr>
            <a:spLocks noGrp="1"/>
          </p:cNvSpPr>
          <p:nvPr>
            <p:ph type="pic" sz="quarter" idx="26" hasCustomPrompt="1"/>
          </p:nvPr>
        </p:nvSpPr>
        <p:spPr>
          <a:xfrm>
            <a:off x="6910959"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7" name="図プレースホルダー 5"/>
          <p:cNvSpPr>
            <a:spLocks noGrp="1"/>
          </p:cNvSpPr>
          <p:nvPr>
            <p:ph type="pic" sz="quarter" idx="27" hasCustomPrompt="1"/>
          </p:nvPr>
        </p:nvSpPr>
        <p:spPr>
          <a:xfrm>
            <a:off x="11369375"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テキスト プレースホルダー 6"/>
          <p:cNvSpPr>
            <a:spLocks noGrp="1"/>
          </p:cNvSpPr>
          <p:nvPr>
            <p:ph type="body" sz="quarter" idx="28" hasCustomPrompt="1"/>
          </p:nvPr>
        </p:nvSpPr>
        <p:spPr>
          <a:xfrm rot="7200000">
            <a:off x="574" y="3548208"/>
            <a:ext cx="4682798" cy="863600"/>
          </a:xfrm>
          <a:blipFill>
            <a:blip r:embed="rId2"/>
            <a:stretch>
              <a:fillRect/>
            </a:stretch>
          </a:blipFill>
        </p:spPr>
        <p:txBody>
          <a:bodyPr/>
          <a:lstStyle/>
          <a:p>
            <a:pPr lvl="0"/>
            <a:r>
              <a:rPr lang="en-US" altLang="ja-JP" dirty="0" smtClean="0"/>
              <a:t> </a:t>
            </a:r>
            <a:endParaRPr lang="en-US" dirty="0"/>
          </a:p>
        </p:txBody>
      </p:sp>
      <p:sp>
        <p:nvSpPr>
          <p:cNvPr id="28" name="テキスト プレースホルダー 6"/>
          <p:cNvSpPr>
            <a:spLocks noGrp="1"/>
          </p:cNvSpPr>
          <p:nvPr>
            <p:ph type="body" sz="quarter" idx="29" hasCustomPrompt="1"/>
          </p:nvPr>
        </p:nvSpPr>
        <p:spPr>
          <a:xfrm rot="18000000">
            <a:off x="13931999" y="6860576"/>
            <a:ext cx="4682798" cy="863600"/>
          </a:xfrm>
          <a:blipFill>
            <a:blip r:embed="rId2"/>
            <a:stretch>
              <a:fillRect/>
            </a:stretch>
          </a:blipFill>
        </p:spPr>
        <p:txBody>
          <a:bodyPr/>
          <a:lstStyle/>
          <a:p>
            <a:pPr lvl="0"/>
            <a:r>
              <a:rPr lang="en-US" altLang="ja-JP" dirty="0" smtClean="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2142024" y="2843984"/>
            <a:ext cx="3085201" cy="5526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40" y="2795004"/>
            <a:ext cx="9230100"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4657593" y="3055268"/>
            <a:ext cx="7056783" cy="4608512"/>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3" name="テキスト プレースホルダー 12"/>
          <p:cNvSpPr>
            <a:spLocks noGrp="1"/>
          </p:cNvSpPr>
          <p:nvPr>
            <p:ph type="body" sz="quarter" idx="20" hasCustomPrompt="1"/>
          </p:nvPr>
        </p:nvSpPr>
        <p:spPr>
          <a:xfrm>
            <a:off x="739391" y="4279404"/>
            <a:ext cx="4164814" cy="5619016"/>
          </a:xfrm>
          <a:blipFill>
            <a:blip r:embed="rId3"/>
            <a:stretch>
              <a:fillRect/>
            </a:stretch>
          </a:blipFill>
        </p:spPr>
        <p:txBody>
          <a:bodyPr/>
          <a:lstStyle/>
          <a:p>
            <a:pPr lvl="0"/>
            <a:r>
              <a:rPr lang="en-US" dirty="0" smtClean="0"/>
              <a:t> </a:t>
            </a:r>
            <a:endParaRPr lang="en-US" dirty="0"/>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9" name="テキスト プレースホルダー 18"/>
          <p:cNvSpPr>
            <a:spLocks noGrp="1"/>
          </p:cNvSpPr>
          <p:nvPr>
            <p:ph type="body" sz="quarter" idx="21" hasCustomPrompt="1"/>
          </p:nvPr>
        </p:nvSpPr>
        <p:spPr>
          <a:xfrm>
            <a:off x="3765233" y="5431533"/>
            <a:ext cx="2425645" cy="4072775"/>
          </a:xfrm>
          <a:blipFill>
            <a:blip r:embed="rId4"/>
            <a:stretch>
              <a:fillRect/>
            </a:stretch>
          </a:blipFill>
        </p:spPr>
        <p:txBody>
          <a:bodyPr/>
          <a:lstStyle/>
          <a:p>
            <a:pPr lvl="0"/>
            <a:r>
              <a:rPr lang="en-US" dirty="0" smtClean="0"/>
              <a:t> </a:t>
            </a:r>
            <a:endParaRPr lang="en-US" dirty="0"/>
          </a:p>
        </p:txBody>
      </p:sp>
      <p:sp>
        <p:nvSpPr>
          <p:cNvPr id="21" name="図プレースホルダー 7"/>
          <p:cNvSpPr>
            <a:spLocks noGrp="1"/>
          </p:cNvSpPr>
          <p:nvPr>
            <p:ph type="pic" sz="quarter" idx="23" hasCustomPrompt="1"/>
          </p:nvPr>
        </p:nvSpPr>
        <p:spPr>
          <a:xfrm>
            <a:off x="4151871" y="5922000"/>
            <a:ext cx="1648799" cy="295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smtClean="0"/>
              <a:t>Text Here</a:t>
            </a:r>
          </a:p>
          <a:p>
            <a:pPr lvl="0"/>
            <a:r>
              <a:rPr lang="en-US" dirty="0" smtClean="0"/>
              <a:t>TEXT HERE</a:t>
            </a:r>
            <a:endParaRPr lang="en-US" dirty="0"/>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5" y="2335188"/>
            <a:ext cx="10534917"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5" name="テキスト プレースホルダー 11"/>
          <p:cNvSpPr>
            <a:spLocks noGrp="1"/>
          </p:cNvSpPr>
          <p:nvPr>
            <p:ph type="body" sz="quarter" idx="14" hasCustomPrompt="1"/>
          </p:nvPr>
        </p:nvSpPr>
        <p:spPr>
          <a:xfrm>
            <a:off x="10151319" y="2551213"/>
            <a:ext cx="7127006" cy="3708201"/>
          </a:xfrm>
        </p:spPr>
        <p:txBody>
          <a:bodyPr anchor="b">
            <a:noAutofit/>
          </a:bodyPr>
          <a:lstStyle>
            <a:lvl1pPr>
              <a:lnSpc>
                <a:spcPts val="7000"/>
              </a:lnSpc>
              <a:defRPr sz="8000" baseline="0">
                <a:solidFill>
                  <a:schemeClr val="bg1"/>
                </a:solidFill>
                <a:latin typeface="+mj-lt"/>
              </a:defRPr>
            </a:lvl1pPr>
          </a:lstStyle>
          <a:p>
            <a:pPr lvl="0"/>
            <a:r>
              <a:rPr lang="en-US" altLang="ja-JP" dirty="0" smtClean="0"/>
              <a:t>Text Here</a:t>
            </a:r>
            <a:br>
              <a:rPr lang="en-US" altLang="ja-JP" dirty="0" smtClean="0"/>
            </a:br>
            <a:r>
              <a:rPr lang="en-US" dirty="0" smtClean="0"/>
              <a:t>TEXT HERE</a:t>
            </a:r>
            <a:endParaRPr lang="en-US" dirty="0"/>
          </a:p>
        </p:txBody>
      </p:sp>
      <p:sp>
        <p:nvSpPr>
          <p:cNvPr id="16" name="テキスト プレースホルダー 11"/>
          <p:cNvSpPr>
            <a:spLocks noGrp="1"/>
          </p:cNvSpPr>
          <p:nvPr>
            <p:ph type="body" sz="quarter" idx="15" hasCustomPrompt="1"/>
          </p:nvPr>
        </p:nvSpPr>
        <p:spPr>
          <a:xfrm>
            <a:off x="10151319" y="6259835"/>
            <a:ext cx="7127006"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3" y="2713231"/>
            <a:ext cx="630070" cy="630070"/>
          </a:xfrm>
        </p:spPr>
        <p:txBody>
          <a:bodyPr>
            <a:normAutofit/>
          </a:bodyPr>
          <a:lstStyle>
            <a:lvl1pPr>
              <a:defRPr sz="1100"/>
            </a:lvl1pPr>
          </a:lstStyle>
          <a:p>
            <a:r>
              <a:rPr lang="en-US" dirty="0" smtClean="0"/>
              <a:t>ICON</a:t>
            </a:r>
          </a:p>
        </p:txBody>
      </p:sp>
      <p:sp>
        <p:nvSpPr>
          <p:cNvPr id="29" name="円/楕円 28"/>
          <p:cNvSpPr/>
          <p:nvPr userDrawn="1"/>
        </p:nvSpPr>
        <p:spPr>
          <a:xfrm>
            <a:off x="13391679" y="3451312"/>
            <a:ext cx="2124235"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smtClean="0"/>
              <a:t>ICON</a:t>
            </a:r>
          </a:p>
        </p:txBody>
      </p:sp>
      <p:sp>
        <p:nvSpPr>
          <p:cNvPr id="36" name="円/楕円 35"/>
          <p:cNvSpPr/>
          <p:nvPr userDrawn="1"/>
        </p:nvSpPr>
        <p:spPr>
          <a:xfrm>
            <a:off x="11545858"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7" y="6225027"/>
            <a:ext cx="922910" cy="922911"/>
          </a:xfrm>
        </p:spPr>
        <p:txBody>
          <a:bodyPr>
            <a:normAutofit/>
          </a:bodyPr>
          <a:lstStyle>
            <a:lvl1pPr>
              <a:defRPr sz="1100"/>
            </a:lvl1pPr>
          </a:lstStyle>
          <a:p>
            <a:r>
              <a:rPr lang="en-US" dirty="0" smtClean="0"/>
              <a:t>ICON</a:t>
            </a:r>
          </a:p>
        </p:txBody>
      </p:sp>
      <p:sp>
        <p:nvSpPr>
          <p:cNvPr id="49" name="円/楕円 48"/>
          <p:cNvSpPr/>
          <p:nvPr userDrawn="1"/>
        </p:nvSpPr>
        <p:spPr>
          <a:xfrm>
            <a:off x="3814615" y="2136484"/>
            <a:ext cx="2124235"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smtClean="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8" y="3610965"/>
            <a:ext cx="741593" cy="741593"/>
          </a:xfrm>
        </p:spPr>
        <p:txBody>
          <a:bodyPr>
            <a:normAutofit/>
          </a:bodyPr>
          <a:lstStyle>
            <a:lvl1pPr>
              <a:defRPr sz="1100"/>
            </a:lvl1pPr>
          </a:lstStyle>
          <a:p>
            <a:r>
              <a:rPr lang="en-US" dirty="0" smtClean="0"/>
              <a:t>ICON</a:t>
            </a:r>
          </a:p>
        </p:txBody>
      </p:sp>
      <p:sp>
        <p:nvSpPr>
          <p:cNvPr id="53" name="円/楕円 52"/>
          <p:cNvSpPr/>
          <p:nvPr userDrawn="1"/>
        </p:nvSpPr>
        <p:spPr>
          <a:xfrm>
            <a:off x="1726383" y="4927476"/>
            <a:ext cx="2592289"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3" y="5575548"/>
            <a:ext cx="1296144" cy="1296144"/>
          </a:xfrm>
        </p:spPr>
        <p:txBody>
          <a:bodyPr>
            <a:normAutofit/>
          </a:bodyPr>
          <a:lstStyle>
            <a:lvl1pPr>
              <a:defRPr sz="1100"/>
            </a:lvl1pPr>
          </a:lstStyle>
          <a:p>
            <a:r>
              <a:rPr lang="en-US" dirty="0" smtClean="0"/>
              <a:t>ICON</a:t>
            </a:r>
          </a:p>
        </p:txBody>
      </p:sp>
      <p:sp>
        <p:nvSpPr>
          <p:cNvPr id="55" name="円/楕円 54"/>
          <p:cNvSpPr/>
          <p:nvPr userDrawn="1"/>
        </p:nvSpPr>
        <p:spPr>
          <a:xfrm>
            <a:off x="5063607"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9" y="6500319"/>
            <a:ext cx="630070" cy="630070"/>
          </a:xfrm>
        </p:spPr>
        <p:txBody>
          <a:bodyPr>
            <a:normAutofit/>
          </a:bodyPr>
          <a:lstStyle>
            <a:lvl1pPr>
              <a:defRPr sz="1100"/>
            </a:lvl1pPr>
          </a:lstStyle>
          <a:p>
            <a:r>
              <a:rPr lang="en-US" dirty="0" smtClean="0"/>
              <a:t>ICON</a:t>
            </a:r>
          </a:p>
        </p:txBody>
      </p:sp>
      <p:sp>
        <p:nvSpPr>
          <p:cNvPr id="59" name="円/楕円 58"/>
          <p:cNvSpPr/>
          <p:nvPr userDrawn="1"/>
        </p:nvSpPr>
        <p:spPr>
          <a:xfrm>
            <a:off x="15829357" y="5499275"/>
            <a:ext cx="1495579"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3" y="5877317"/>
            <a:ext cx="768253" cy="768254"/>
          </a:xfrm>
        </p:spPr>
        <p:txBody>
          <a:bodyPr>
            <a:normAutofit/>
          </a:bodyPr>
          <a:lstStyle>
            <a:lvl1pPr>
              <a:defRPr sz="1100"/>
            </a:lvl1pPr>
          </a:lstStyle>
          <a:p>
            <a:r>
              <a:rPr lang="en-US" dirty="0" smtClean="0"/>
              <a:t>ICON</a:t>
            </a:r>
          </a:p>
        </p:txBody>
      </p:sp>
      <p:sp>
        <p:nvSpPr>
          <p:cNvPr id="61" name="円/楕円 60"/>
          <p:cNvSpPr/>
          <p:nvPr userDrawn="1"/>
        </p:nvSpPr>
        <p:spPr>
          <a:xfrm>
            <a:off x="14569217"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1" y="2217603"/>
            <a:ext cx="630070" cy="630070"/>
          </a:xfrm>
        </p:spPr>
        <p:txBody>
          <a:bodyPr>
            <a:normAutofit/>
          </a:bodyPr>
          <a:lstStyle>
            <a:lvl1pPr>
              <a:defRPr sz="1100"/>
            </a:lvl1pPr>
          </a:lstStyle>
          <a:p>
            <a:r>
              <a:rPr lang="en-US" dirty="0" smtClean="0"/>
              <a:t>ICON</a:t>
            </a:r>
          </a:p>
        </p:txBody>
      </p:sp>
      <p:sp>
        <p:nvSpPr>
          <p:cNvPr id="63" name="テキスト プレースホルダー 11"/>
          <p:cNvSpPr>
            <a:spLocks noGrp="1"/>
          </p:cNvSpPr>
          <p:nvPr>
            <p:ph type="body" sz="quarter" idx="14" hasCustomPrompt="1"/>
          </p:nvPr>
        </p:nvSpPr>
        <p:spPr>
          <a:xfrm>
            <a:off x="2230439"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15" hasCustomPrompt="1"/>
          </p:nvPr>
        </p:nvSpPr>
        <p:spPr>
          <a:xfrm>
            <a:off x="2230439" y="8527876"/>
            <a:ext cx="13789532" cy="936104"/>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cxnSp>
        <p:nvCxnSpPr>
          <p:cNvPr id="21" name="直線コネクタ 20"/>
          <p:cNvCxnSpPr>
            <a:endCxn id="4" idx="1"/>
          </p:cNvCxnSpPr>
          <p:nvPr userDrawn="1"/>
        </p:nvCxnSpPr>
        <p:spPr>
          <a:xfrm>
            <a:off x="5938851" y="3631333"/>
            <a:ext cx="3132349"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9"/>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1"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2"/>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1"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1" y="2839245"/>
            <a:ext cx="5209989"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1" y="4594403"/>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1" y="5009944"/>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3" y="5009940"/>
            <a:ext cx="2304253"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7" y="2332613"/>
            <a:ext cx="3156245" cy="5299487"/>
          </a:xfrm>
          <a:blipFill>
            <a:blip r:embed="rId2"/>
            <a:stretch>
              <a:fillRect/>
            </a:stretch>
          </a:blipFill>
        </p:spPr>
        <p:txBody>
          <a:bodyPr/>
          <a:lstStyle/>
          <a:p>
            <a:pPr lvl="0"/>
            <a:r>
              <a:rPr lang="en-US" dirty="0" smtClean="0"/>
              <a:t> </a:t>
            </a:r>
            <a:endParaRPr lang="en-US" dirty="0"/>
          </a:p>
        </p:txBody>
      </p:sp>
      <p:sp>
        <p:nvSpPr>
          <p:cNvPr id="28" name="図プレースホルダー 7"/>
          <p:cNvSpPr>
            <a:spLocks noGrp="1"/>
          </p:cNvSpPr>
          <p:nvPr>
            <p:ph type="pic" sz="quarter" idx="23" hasCustomPrompt="1"/>
          </p:nvPr>
        </p:nvSpPr>
        <p:spPr>
          <a:xfrm>
            <a:off x="8069706" y="2958548"/>
            <a:ext cx="2145416" cy="384113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7738257" y="298326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8" y="3883360"/>
            <a:ext cx="1008112" cy="1008112"/>
          </a:xfrm>
        </p:spPr>
        <p:txBody>
          <a:bodyPr>
            <a:normAutofit/>
          </a:bodyPr>
          <a:lstStyle>
            <a:lvl1pPr>
              <a:defRPr sz="1100"/>
            </a:lvl1pPr>
          </a:lstStyle>
          <a:p>
            <a:r>
              <a:rPr lang="en-US" dirty="0" smtClean="0"/>
              <a:t>ICON</a:t>
            </a:r>
          </a:p>
        </p:txBody>
      </p:sp>
      <p:sp>
        <p:nvSpPr>
          <p:cNvPr id="10" name="円/楕円 9"/>
          <p:cNvSpPr/>
          <p:nvPr userDrawn="1"/>
        </p:nvSpPr>
        <p:spPr>
          <a:xfrm>
            <a:off x="5902847" y="593558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5" y="6835688"/>
            <a:ext cx="1008112" cy="1008112"/>
          </a:xfrm>
        </p:spPr>
        <p:txBody>
          <a:bodyPr>
            <a:normAutofit/>
          </a:bodyPr>
          <a:lstStyle>
            <a:lvl1pPr>
              <a:defRPr sz="1100"/>
            </a:lvl1pPr>
          </a:lstStyle>
          <a:p>
            <a:r>
              <a:rPr lang="en-US" dirty="0" smtClean="0"/>
              <a:t>ICON</a:t>
            </a:r>
          </a:p>
        </p:txBody>
      </p:sp>
      <p:sp>
        <p:nvSpPr>
          <p:cNvPr id="14" name="円/楕円 13"/>
          <p:cNvSpPr/>
          <p:nvPr userDrawn="1"/>
        </p:nvSpPr>
        <p:spPr>
          <a:xfrm>
            <a:off x="9503247" y="593558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smtClean="0"/>
              <a:t>ICON</a:t>
            </a:r>
          </a:p>
        </p:txBody>
      </p:sp>
      <p:sp>
        <p:nvSpPr>
          <p:cNvPr id="16" name="テキスト プレースホルダー 11"/>
          <p:cNvSpPr>
            <a:spLocks noGrp="1"/>
          </p:cNvSpPr>
          <p:nvPr>
            <p:ph type="body" sz="quarter" idx="14" hasCustomPrompt="1"/>
          </p:nvPr>
        </p:nvSpPr>
        <p:spPr>
          <a:xfrm>
            <a:off x="11087423"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1087423" y="2983261"/>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41" hasCustomPrompt="1"/>
          </p:nvPr>
        </p:nvSpPr>
        <p:spPr>
          <a:xfrm>
            <a:off x="13103648"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2" hasCustomPrompt="1"/>
          </p:nvPr>
        </p:nvSpPr>
        <p:spPr>
          <a:xfrm>
            <a:off x="13103648" y="6857879"/>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3" hasCustomPrompt="1"/>
          </p:nvPr>
        </p:nvSpPr>
        <p:spPr>
          <a:xfrm>
            <a:off x="1006303"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44" hasCustomPrompt="1"/>
          </p:nvPr>
        </p:nvSpPr>
        <p:spPr>
          <a:xfrm>
            <a:off x="1006303" y="5576379"/>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24" name="直線コネクタ 23"/>
          <p:cNvCxnSpPr/>
          <p:nvPr userDrawn="1"/>
        </p:nvCxnSpPr>
        <p:spPr>
          <a:xfrm>
            <a:off x="718271"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1"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1"/>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3" y="2988190"/>
            <a:ext cx="952122"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7"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7" y="6864132"/>
            <a:ext cx="4752526"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2302447" y="2695650"/>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2302447" y="3343301"/>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2" y="3001263"/>
            <a:ext cx="630070" cy="630070"/>
          </a:xfrm>
        </p:spPr>
        <p:txBody>
          <a:bodyPr>
            <a:normAutofit/>
          </a:bodyPr>
          <a:lstStyle>
            <a:lvl1pPr>
              <a:defRPr sz="1100"/>
            </a:lvl1pPr>
          </a:lstStyle>
          <a:p>
            <a:r>
              <a:rPr lang="en-US" dirty="0" smtClean="0"/>
              <a:t>ICON</a:t>
            </a:r>
          </a:p>
        </p:txBody>
      </p:sp>
      <p:cxnSp>
        <p:nvCxnSpPr>
          <p:cNvPr id="30" name="直線コネクタ 29"/>
          <p:cNvCxnSpPr>
            <a:endCxn id="25" idx="6"/>
          </p:cNvCxnSpPr>
          <p:nvPr userDrawn="1"/>
        </p:nvCxnSpPr>
        <p:spPr>
          <a:xfrm flipH="1">
            <a:off x="2050419" y="3325298"/>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7" y="6152033"/>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1" hasCustomPrompt="1"/>
          </p:nvPr>
        </p:nvSpPr>
        <p:spPr>
          <a:xfrm>
            <a:off x="2302447" y="6799684"/>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2" y="6457646"/>
            <a:ext cx="630070" cy="630070"/>
          </a:xfrm>
        </p:spPr>
        <p:txBody>
          <a:bodyPr>
            <a:normAutofit/>
          </a:bodyPr>
          <a:lstStyle>
            <a:lvl1pPr>
              <a:defRPr sz="1100"/>
            </a:lvl1pPr>
          </a:lstStyle>
          <a:p>
            <a:r>
              <a:rPr lang="en-US" dirty="0" smtClean="0"/>
              <a:t>ICON</a:t>
            </a:r>
          </a:p>
        </p:txBody>
      </p:sp>
      <p:cxnSp>
        <p:nvCxnSpPr>
          <p:cNvPr id="37" name="直線コネクタ 36"/>
          <p:cNvCxnSpPr>
            <a:endCxn id="34" idx="6"/>
          </p:cNvCxnSpPr>
          <p:nvPr userDrawn="1"/>
        </p:nvCxnSpPr>
        <p:spPr>
          <a:xfrm flipH="1">
            <a:off x="2050419" y="6781681"/>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7" y="2623642"/>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4" hasCustomPrompt="1"/>
          </p:nvPr>
        </p:nvSpPr>
        <p:spPr>
          <a:xfrm>
            <a:off x="10943407" y="3271294"/>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smtClean="0"/>
              <a:t>ICON</a:t>
            </a:r>
          </a:p>
        </p:txBody>
      </p:sp>
      <p:cxnSp>
        <p:nvCxnSpPr>
          <p:cNvPr id="43" name="直線コネクタ 42"/>
          <p:cNvCxnSpPr>
            <a:endCxn id="41" idx="6"/>
          </p:cNvCxnSpPr>
          <p:nvPr userDrawn="1"/>
        </p:nvCxnSpPr>
        <p:spPr>
          <a:xfrm flipH="1">
            <a:off x="10691379" y="3253290"/>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7" y="6080025"/>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7" hasCustomPrompt="1"/>
          </p:nvPr>
        </p:nvSpPr>
        <p:spPr>
          <a:xfrm>
            <a:off x="10943407" y="6727676"/>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smtClean="0"/>
              <a:t>ICON</a:t>
            </a:r>
          </a:p>
        </p:txBody>
      </p:sp>
      <p:cxnSp>
        <p:nvCxnSpPr>
          <p:cNvPr id="48" name="直線コネクタ 47"/>
          <p:cNvCxnSpPr>
            <a:endCxn id="46" idx="6"/>
          </p:cNvCxnSpPr>
          <p:nvPr userDrawn="1"/>
        </p:nvCxnSpPr>
        <p:spPr>
          <a:xfrm flipH="1">
            <a:off x="10691379" y="6709673"/>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1726383"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726383" y="3415309"/>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26" name="図プレースホルダー 5"/>
          <p:cNvSpPr>
            <a:spLocks noGrp="1"/>
          </p:cNvSpPr>
          <p:nvPr>
            <p:ph type="pic" sz="quarter" idx="39" hasCustomPrompt="1"/>
          </p:nvPr>
        </p:nvSpPr>
        <p:spPr>
          <a:xfrm>
            <a:off x="934294" y="2695228"/>
            <a:ext cx="811777" cy="811776"/>
          </a:xfrm>
        </p:spPr>
        <p:txBody>
          <a:bodyPr>
            <a:normAutofit/>
          </a:bodyPr>
          <a:lstStyle>
            <a:lvl1pPr>
              <a:defRPr sz="1100"/>
            </a:lvl1pPr>
          </a:lstStyle>
          <a:p>
            <a:r>
              <a:rPr lang="en-US" dirty="0" smtClean="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6" name="図プレースホルダー 5"/>
          <p:cNvSpPr>
            <a:spLocks noGrp="1"/>
          </p:cNvSpPr>
          <p:nvPr>
            <p:ph type="pic" sz="quarter" idx="42" hasCustomPrompt="1"/>
          </p:nvPr>
        </p:nvSpPr>
        <p:spPr>
          <a:xfrm>
            <a:off x="6478910" y="2695227"/>
            <a:ext cx="811777" cy="811776"/>
          </a:xfrm>
        </p:spPr>
        <p:txBody>
          <a:bodyPr>
            <a:normAutofit/>
          </a:bodyPr>
          <a:lstStyle>
            <a:lvl1pPr>
              <a:defRPr sz="1100"/>
            </a:lvl1pPr>
          </a:lstStyle>
          <a:p>
            <a:r>
              <a:rPr lang="en-US" dirty="0" smtClean="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9" name="図プレースホルダー 5"/>
          <p:cNvSpPr>
            <a:spLocks noGrp="1"/>
          </p:cNvSpPr>
          <p:nvPr>
            <p:ph type="pic" sz="quarter" idx="45" hasCustomPrompt="1"/>
          </p:nvPr>
        </p:nvSpPr>
        <p:spPr>
          <a:xfrm>
            <a:off x="12023525" y="2695227"/>
            <a:ext cx="811777" cy="811776"/>
          </a:xfrm>
        </p:spPr>
        <p:txBody>
          <a:bodyPr>
            <a:normAutofit/>
          </a:bodyPr>
          <a:lstStyle>
            <a:lvl1pPr>
              <a:defRPr sz="1100"/>
            </a:lvl1pPr>
          </a:lstStyle>
          <a:p>
            <a:r>
              <a:rPr lang="en-US" dirty="0" smtClean="0"/>
              <a:t>ICON</a:t>
            </a:r>
          </a:p>
        </p:txBody>
      </p:sp>
      <p:sp>
        <p:nvSpPr>
          <p:cNvPr id="60" name="テキスト プレースホルダー 11"/>
          <p:cNvSpPr>
            <a:spLocks noGrp="1"/>
          </p:cNvSpPr>
          <p:nvPr>
            <p:ph type="body" sz="quarter" idx="46" hasCustomPrompt="1"/>
          </p:nvPr>
        </p:nvSpPr>
        <p:spPr>
          <a:xfrm>
            <a:off x="1726383"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47" hasCustomPrompt="1"/>
          </p:nvPr>
        </p:nvSpPr>
        <p:spPr>
          <a:xfrm>
            <a:off x="1726383" y="6727676"/>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2" name="図プレースホルダー 5"/>
          <p:cNvSpPr>
            <a:spLocks noGrp="1"/>
          </p:cNvSpPr>
          <p:nvPr>
            <p:ph type="pic" sz="quarter" idx="48" hasCustomPrompt="1"/>
          </p:nvPr>
        </p:nvSpPr>
        <p:spPr>
          <a:xfrm>
            <a:off x="934294" y="6007595"/>
            <a:ext cx="811777" cy="811776"/>
          </a:xfrm>
        </p:spPr>
        <p:txBody>
          <a:bodyPr>
            <a:normAutofit/>
          </a:bodyPr>
          <a:lstStyle>
            <a:lvl1pPr>
              <a:defRPr sz="1100"/>
            </a:lvl1pPr>
          </a:lstStyle>
          <a:p>
            <a:r>
              <a:rPr lang="en-US" dirty="0" smtClean="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5" name="図プレースホルダー 5"/>
          <p:cNvSpPr>
            <a:spLocks noGrp="1"/>
          </p:cNvSpPr>
          <p:nvPr>
            <p:ph type="pic" sz="quarter" idx="51" hasCustomPrompt="1"/>
          </p:nvPr>
        </p:nvSpPr>
        <p:spPr>
          <a:xfrm>
            <a:off x="6478910" y="6007594"/>
            <a:ext cx="811777" cy="811776"/>
          </a:xfrm>
        </p:spPr>
        <p:txBody>
          <a:bodyPr>
            <a:normAutofit/>
          </a:bodyPr>
          <a:lstStyle>
            <a:lvl1pPr>
              <a:defRPr sz="1100"/>
            </a:lvl1pPr>
          </a:lstStyle>
          <a:p>
            <a:r>
              <a:rPr lang="en-US" dirty="0" smtClean="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8" name="図プレースホルダー 5"/>
          <p:cNvSpPr>
            <a:spLocks noGrp="1"/>
          </p:cNvSpPr>
          <p:nvPr>
            <p:ph type="pic" sz="quarter" idx="54" hasCustomPrompt="1"/>
          </p:nvPr>
        </p:nvSpPr>
        <p:spPr>
          <a:xfrm>
            <a:off x="12023525" y="6007594"/>
            <a:ext cx="811777" cy="811776"/>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3958632"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5389500" y="7987962"/>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3789725" y="7409542"/>
            <a:ext cx="5265660" cy="914401"/>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2412460" y="7216682"/>
            <a:ext cx="5265660" cy="914401"/>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8" name="テキスト プレースホルダー 11"/>
          <p:cNvSpPr>
            <a:spLocks noGrp="1"/>
          </p:cNvSpPr>
          <p:nvPr>
            <p:ph type="body" sz="quarter" idx="15" hasCustomPrompt="1"/>
          </p:nvPr>
        </p:nvSpPr>
        <p:spPr>
          <a:xfrm>
            <a:off x="8351119" y="233518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054973"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8"/>
            <a:ext cx="576066" cy="576065"/>
          </a:xfrm>
        </p:spPr>
        <p:txBody>
          <a:bodyPr>
            <a:normAutofit/>
          </a:bodyPr>
          <a:lstStyle>
            <a:lvl1pPr>
              <a:defRPr sz="1100"/>
            </a:lvl1pPr>
          </a:lstStyle>
          <a:p>
            <a:r>
              <a:rPr lang="en-US" dirty="0" smtClean="0"/>
              <a:t>ICON</a:t>
            </a:r>
          </a:p>
        </p:txBody>
      </p:sp>
      <p:sp>
        <p:nvSpPr>
          <p:cNvPr id="27" name="テキスト プレースホルダー 11"/>
          <p:cNvSpPr>
            <a:spLocks noGrp="1"/>
          </p:cNvSpPr>
          <p:nvPr>
            <p:ph type="body" sz="quarter" idx="40" hasCustomPrompt="1"/>
          </p:nvPr>
        </p:nvSpPr>
        <p:spPr>
          <a:xfrm>
            <a:off x="8351119" y="377534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8" name="円/楕円 27"/>
          <p:cNvSpPr/>
          <p:nvPr userDrawn="1"/>
        </p:nvSpPr>
        <p:spPr>
          <a:xfrm>
            <a:off x="7054973"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8"/>
            <a:ext cx="576066" cy="576065"/>
          </a:xfrm>
        </p:spPr>
        <p:txBody>
          <a:bodyPr>
            <a:normAutofit/>
          </a:bodyPr>
          <a:lstStyle>
            <a:lvl1pPr>
              <a:defRPr sz="1100"/>
            </a:lvl1pPr>
          </a:lstStyle>
          <a:p>
            <a:r>
              <a:rPr lang="en-US" dirty="0" smtClean="0"/>
              <a:t>ICON</a:t>
            </a:r>
          </a:p>
        </p:txBody>
      </p:sp>
      <p:sp>
        <p:nvSpPr>
          <p:cNvPr id="33" name="テキスト プレースホルダー 11"/>
          <p:cNvSpPr>
            <a:spLocks noGrp="1"/>
          </p:cNvSpPr>
          <p:nvPr>
            <p:ph type="body" sz="quarter" idx="42" hasCustomPrompt="1"/>
          </p:nvPr>
        </p:nvSpPr>
        <p:spPr>
          <a:xfrm>
            <a:off x="8351119" y="521550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7054973"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8"/>
            <a:ext cx="576066" cy="576065"/>
          </a:xfrm>
        </p:spPr>
        <p:txBody>
          <a:bodyPr>
            <a:normAutofit/>
          </a:bodyPr>
          <a:lstStyle>
            <a:lvl1pPr>
              <a:defRPr sz="1100"/>
            </a:lvl1pPr>
          </a:lstStyle>
          <a:p>
            <a:r>
              <a:rPr lang="en-US" dirty="0" smtClean="0"/>
              <a:t>ICON</a:t>
            </a:r>
          </a:p>
        </p:txBody>
      </p:sp>
      <p:sp>
        <p:nvSpPr>
          <p:cNvPr id="49" name="テキスト プレースホルダー 11"/>
          <p:cNvSpPr>
            <a:spLocks noGrp="1"/>
          </p:cNvSpPr>
          <p:nvPr>
            <p:ph type="body" sz="quarter" idx="44" hasCustomPrompt="1"/>
          </p:nvPr>
        </p:nvSpPr>
        <p:spPr>
          <a:xfrm>
            <a:off x="8351119" y="665566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0" name="円/楕円 49"/>
          <p:cNvSpPr/>
          <p:nvPr userDrawn="1"/>
        </p:nvSpPr>
        <p:spPr>
          <a:xfrm>
            <a:off x="7054973"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8"/>
            <a:ext cx="576066" cy="576065"/>
          </a:xfrm>
        </p:spPr>
        <p:txBody>
          <a:bodyPr>
            <a:normAutofit/>
          </a:bodyPr>
          <a:lstStyle>
            <a:lvl1pPr>
              <a:defRPr sz="1100"/>
            </a:lvl1pPr>
          </a:lstStyle>
          <a:p>
            <a:r>
              <a:rPr lang="en-US" dirty="0" smtClean="0"/>
              <a:t>ICON</a:t>
            </a:r>
          </a:p>
        </p:txBody>
      </p:sp>
      <p:sp>
        <p:nvSpPr>
          <p:cNvPr id="52" name="テキスト プレースホルダー 11"/>
          <p:cNvSpPr>
            <a:spLocks noGrp="1"/>
          </p:cNvSpPr>
          <p:nvPr>
            <p:ph type="body" sz="quarter" idx="46" hasCustomPrompt="1"/>
          </p:nvPr>
        </p:nvSpPr>
        <p:spPr>
          <a:xfrm>
            <a:off x="8351119" y="809582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3" name="円/楕円 52"/>
          <p:cNvSpPr/>
          <p:nvPr userDrawn="1"/>
        </p:nvSpPr>
        <p:spPr>
          <a:xfrm>
            <a:off x="7054973"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8"/>
            <a:ext cx="576066" cy="576065"/>
          </a:xfrm>
        </p:spPr>
        <p:txBody>
          <a:bodyPr>
            <a:normAutofit/>
          </a:bodyPr>
          <a:lstStyle>
            <a:lvl1pPr>
              <a:defRPr sz="1100"/>
            </a:lvl1pPr>
          </a:lstStyle>
          <a:p>
            <a:r>
              <a:rPr lang="en-US" dirty="0" smtClean="0"/>
              <a:t>ICON</a:t>
            </a:r>
          </a:p>
        </p:txBody>
      </p:sp>
      <p:sp>
        <p:nvSpPr>
          <p:cNvPr id="55" name="テキスト プレースホルダー 11"/>
          <p:cNvSpPr>
            <a:spLocks noGrp="1"/>
          </p:cNvSpPr>
          <p:nvPr>
            <p:ph type="body" sz="quarter" idx="14" hasCustomPrompt="1"/>
          </p:nvPr>
        </p:nvSpPr>
        <p:spPr>
          <a:xfrm>
            <a:off x="862287"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smtClean="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3922767"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9" y="4405419"/>
            <a:ext cx="630070" cy="630070"/>
          </a:xfrm>
        </p:spPr>
        <p:txBody>
          <a:bodyPr>
            <a:normAutofit/>
          </a:bodyPr>
          <a:lstStyle>
            <a:lvl1pPr>
              <a:defRPr sz="1100"/>
            </a:lvl1pPr>
          </a:lstStyle>
          <a:p>
            <a:r>
              <a:rPr lang="en-US" dirty="0" smtClean="0"/>
              <a:t>ICON</a:t>
            </a:r>
          </a:p>
        </p:txBody>
      </p:sp>
      <p:sp>
        <p:nvSpPr>
          <p:cNvPr id="12" name="テキスト プレースホルダー 7"/>
          <p:cNvSpPr>
            <a:spLocks noGrp="1"/>
          </p:cNvSpPr>
          <p:nvPr>
            <p:ph type="body" sz="quarter" idx="28" hasCustomPrompt="1"/>
          </p:nvPr>
        </p:nvSpPr>
        <p:spPr>
          <a:xfrm>
            <a:off x="1330478" y="4099384"/>
            <a:ext cx="1260001"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7"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9"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1" y="4405349"/>
            <a:ext cx="630070" cy="630070"/>
          </a:xfrm>
        </p:spPr>
        <p:txBody>
          <a:bodyPr>
            <a:normAutofit/>
          </a:bodyPr>
          <a:lstStyle>
            <a:lvl1pPr>
              <a:defRPr sz="1100"/>
            </a:lvl1pPr>
          </a:lstStyle>
          <a:p>
            <a:r>
              <a:rPr lang="en-US" dirty="0" smtClean="0"/>
              <a:t>ICON</a:t>
            </a:r>
          </a:p>
        </p:txBody>
      </p:sp>
      <p:cxnSp>
        <p:nvCxnSpPr>
          <p:cNvPr id="24" name="直線コネクタ 23"/>
          <p:cNvCxnSpPr>
            <a:stCxn id="21" idx="6"/>
            <a:endCxn id="25" idx="2"/>
          </p:cNvCxnSpPr>
          <p:nvPr userDrawn="1"/>
        </p:nvCxnSpPr>
        <p:spPr>
          <a:xfrm>
            <a:off x="7778049" y="4729384"/>
            <a:ext cx="1368151"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4" y="4405349"/>
            <a:ext cx="630070" cy="630070"/>
          </a:xfrm>
        </p:spPr>
        <p:txBody>
          <a:bodyPr>
            <a:normAutofit/>
          </a:bodyPr>
          <a:lstStyle>
            <a:lvl1pPr>
              <a:defRPr sz="1100"/>
            </a:lvl1pPr>
          </a:lstStyle>
          <a:p>
            <a:r>
              <a:rPr lang="en-US" dirty="0" smtClean="0"/>
              <a:t>ICON</a:t>
            </a:r>
          </a:p>
        </p:txBody>
      </p:sp>
      <p:cxnSp>
        <p:nvCxnSpPr>
          <p:cNvPr id="30" name="直線コネクタ 29"/>
          <p:cNvCxnSpPr>
            <a:stCxn id="25" idx="6"/>
            <a:endCxn id="31" idx="2"/>
          </p:cNvCxnSpPr>
          <p:nvPr userDrawn="1"/>
        </p:nvCxnSpPr>
        <p:spPr>
          <a:xfrm flipV="1">
            <a:off x="10406341"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2" y="4396958"/>
            <a:ext cx="630070" cy="630070"/>
          </a:xfrm>
        </p:spPr>
        <p:txBody>
          <a:bodyPr>
            <a:normAutofit/>
          </a:bodyPr>
          <a:lstStyle>
            <a:lvl1pPr>
              <a:defRPr sz="1100"/>
            </a:lvl1pPr>
          </a:lstStyle>
          <a:p>
            <a:r>
              <a:rPr lang="en-US" dirty="0" smtClean="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1"/>
            <a:ext cx="630070" cy="630070"/>
          </a:xfrm>
        </p:spPr>
        <p:txBody>
          <a:bodyPr>
            <a:normAutofit/>
          </a:bodyPr>
          <a:lstStyle>
            <a:lvl1pPr>
              <a:defRPr sz="1100"/>
            </a:lvl1pPr>
          </a:lstStyle>
          <a:p>
            <a:r>
              <a:rPr lang="en-US" dirty="0" smtClean="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smtClean="0"/>
              <a:t>ICON</a:t>
            </a:r>
          </a:p>
        </p:txBody>
      </p:sp>
      <p:cxnSp>
        <p:nvCxnSpPr>
          <p:cNvPr id="39" name="直線コネクタ 38"/>
          <p:cNvCxnSpPr>
            <a:stCxn id="37" idx="6"/>
            <a:endCxn id="40" idx="2"/>
          </p:cNvCxnSpPr>
          <p:nvPr userDrawn="1"/>
        </p:nvCxnSpPr>
        <p:spPr>
          <a:xfrm>
            <a:off x="9146200" y="6718065"/>
            <a:ext cx="1368151"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1"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5" y="6394030"/>
            <a:ext cx="630070" cy="630070"/>
          </a:xfrm>
        </p:spPr>
        <p:txBody>
          <a:bodyPr>
            <a:normAutofit/>
          </a:bodyPr>
          <a:lstStyle>
            <a:lvl1pPr>
              <a:defRPr sz="1100"/>
            </a:lvl1pPr>
          </a:lstStyle>
          <a:p>
            <a:r>
              <a:rPr lang="en-US" dirty="0" smtClean="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89"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3" y="6385639"/>
            <a:ext cx="630070" cy="630070"/>
          </a:xfrm>
        </p:spPr>
        <p:txBody>
          <a:bodyPr>
            <a:normAutofit/>
          </a:bodyPr>
          <a:lstStyle>
            <a:lvl1pPr>
              <a:defRPr sz="1100"/>
            </a:lvl1pPr>
          </a:lstStyle>
          <a:p>
            <a:r>
              <a:rPr lang="en-US" dirty="0" smtClean="0"/>
              <a:t>ICON</a:t>
            </a:r>
          </a:p>
        </p:txBody>
      </p:sp>
      <p:sp>
        <p:nvSpPr>
          <p:cNvPr id="45" name="テキスト プレースホルダー 7"/>
          <p:cNvSpPr>
            <a:spLocks noGrp="1"/>
          </p:cNvSpPr>
          <p:nvPr>
            <p:ph type="body" sz="quarter" idx="53" hasCustomPrompt="1"/>
          </p:nvPr>
        </p:nvSpPr>
        <p:spPr>
          <a:xfrm>
            <a:off x="15732078" y="6079604"/>
            <a:ext cx="1260001"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46" name="直線コネクタ 45"/>
          <p:cNvCxnSpPr>
            <a:stCxn id="43" idx="6"/>
            <a:endCxn id="45" idx="2"/>
          </p:cNvCxnSpPr>
          <p:nvPr userDrawn="1"/>
        </p:nvCxnSpPr>
        <p:spPr>
          <a:xfrm flipV="1">
            <a:off x="14399931" y="6709604"/>
            <a:ext cx="1332147"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9" y="4720994"/>
            <a:ext cx="215883"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30"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3" y="2814092"/>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72" name="グループ化 71"/>
          <p:cNvGrpSpPr/>
          <p:nvPr userDrawn="1"/>
        </p:nvGrpSpPr>
        <p:grpSpPr>
          <a:xfrm>
            <a:off x="6009282"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76" name="グループ化 75"/>
          <p:cNvGrpSpPr/>
          <p:nvPr userDrawn="1"/>
        </p:nvGrpSpPr>
        <p:grpSpPr>
          <a:xfrm>
            <a:off x="8651007"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0" name="グループ化 79"/>
          <p:cNvGrpSpPr/>
          <p:nvPr userDrawn="1"/>
        </p:nvGrpSpPr>
        <p:grpSpPr>
          <a:xfrm>
            <a:off x="11276445"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4" name="グループ化 83"/>
          <p:cNvGrpSpPr/>
          <p:nvPr userDrawn="1"/>
        </p:nvGrpSpPr>
        <p:grpSpPr>
          <a:xfrm rot="10800000">
            <a:off x="4782292"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5" y="7926660"/>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8" name="グループ化 87"/>
          <p:cNvGrpSpPr/>
          <p:nvPr userDrawn="1"/>
        </p:nvGrpSpPr>
        <p:grpSpPr>
          <a:xfrm rot="10800000">
            <a:off x="7382144"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92" name="グループ化 91"/>
          <p:cNvGrpSpPr/>
          <p:nvPr userDrawn="1"/>
        </p:nvGrpSpPr>
        <p:grpSpPr>
          <a:xfrm rot="10800000">
            <a:off x="10023869"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96" name="グループ化 95"/>
          <p:cNvGrpSpPr/>
          <p:nvPr userDrawn="1"/>
        </p:nvGrpSpPr>
        <p:grpSpPr>
          <a:xfrm rot="10800000">
            <a:off x="12649307"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cxnSp>
        <p:nvCxnSpPr>
          <p:cNvPr id="102" name="直線コネクタ 101"/>
          <p:cNvCxnSpPr/>
          <p:nvPr userDrawn="1"/>
        </p:nvCxnSpPr>
        <p:spPr>
          <a:xfrm flipH="1">
            <a:off x="4782292"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21"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4" name="山形 3"/>
          <p:cNvSpPr/>
          <p:nvPr userDrawn="1"/>
        </p:nvSpPr>
        <p:spPr>
          <a:xfrm>
            <a:off x="1006303"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1"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8"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6"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smtClean="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1" name="図プレースホルダー 5"/>
          <p:cNvSpPr>
            <a:spLocks noGrp="1"/>
          </p:cNvSpPr>
          <p:nvPr>
            <p:ph type="pic" sz="quarter" idx="49" hasCustomPrompt="1"/>
          </p:nvPr>
        </p:nvSpPr>
        <p:spPr>
          <a:xfrm>
            <a:off x="8819172" y="2767236"/>
            <a:ext cx="862270" cy="862270"/>
          </a:xfrm>
        </p:spPr>
        <p:txBody>
          <a:bodyPr>
            <a:normAutofit/>
          </a:bodyPr>
          <a:lstStyle>
            <a:lvl1pPr>
              <a:defRPr sz="1100"/>
            </a:lvl1pPr>
          </a:lstStyle>
          <a:p>
            <a:r>
              <a:rPr lang="en-US" dirty="0" smtClean="0"/>
              <a:t>ICON</a:t>
            </a:r>
          </a:p>
        </p:txBody>
      </p:sp>
      <p:sp>
        <p:nvSpPr>
          <p:cNvPr id="22" name="テキスト プレースホルダー 11"/>
          <p:cNvSpPr>
            <a:spLocks noGrp="1"/>
          </p:cNvSpPr>
          <p:nvPr>
            <p:ph type="body" sz="quarter" idx="50" hasCustomPrompt="1"/>
          </p:nvPr>
        </p:nvSpPr>
        <p:spPr>
          <a:xfrm>
            <a:off x="9683267"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51" hasCustomPrompt="1"/>
          </p:nvPr>
        </p:nvSpPr>
        <p:spPr>
          <a:xfrm>
            <a:off x="9683267"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4" name="図プレースホルダー 5"/>
          <p:cNvSpPr>
            <a:spLocks noGrp="1"/>
          </p:cNvSpPr>
          <p:nvPr>
            <p:ph type="pic" sz="quarter" idx="52" hasCustomPrompt="1"/>
          </p:nvPr>
        </p:nvSpPr>
        <p:spPr>
          <a:xfrm>
            <a:off x="4246663" y="6583660"/>
            <a:ext cx="862270" cy="862270"/>
          </a:xfrm>
        </p:spPr>
        <p:txBody>
          <a:bodyPr>
            <a:normAutofit/>
          </a:bodyPr>
          <a:lstStyle>
            <a:lvl1pPr>
              <a:defRPr sz="1100"/>
            </a:lvl1pPr>
          </a:lstStyle>
          <a:p>
            <a:r>
              <a:rPr lang="en-US" dirty="0" smtClean="0"/>
              <a:t>ICON</a:t>
            </a:r>
          </a:p>
        </p:txBody>
      </p:sp>
      <p:sp>
        <p:nvSpPr>
          <p:cNvPr id="25" name="テキスト プレースホルダー 11"/>
          <p:cNvSpPr>
            <a:spLocks noGrp="1"/>
          </p:cNvSpPr>
          <p:nvPr>
            <p:ph type="body" sz="quarter" idx="53" hasCustomPrompt="1"/>
          </p:nvPr>
        </p:nvSpPr>
        <p:spPr>
          <a:xfrm>
            <a:off x="5110759"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54" hasCustomPrompt="1"/>
          </p:nvPr>
        </p:nvSpPr>
        <p:spPr>
          <a:xfrm>
            <a:off x="5110759"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7" name="図プレースホルダー 5"/>
          <p:cNvSpPr>
            <a:spLocks noGrp="1"/>
          </p:cNvSpPr>
          <p:nvPr>
            <p:ph type="pic" sz="quarter" idx="55" hasCustomPrompt="1"/>
          </p:nvPr>
        </p:nvSpPr>
        <p:spPr>
          <a:xfrm>
            <a:off x="2050419" y="2767236"/>
            <a:ext cx="862270" cy="862270"/>
          </a:xfrm>
        </p:spPr>
        <p:txBody>
          <a:bodyPr>
            <a:normAutofit/>
          </a:bodyPr>
          <a:lstStyle>
            <a:lvl1pPr>
              <a:defRPr sz="1100"/>
            </a:lvl1pPr>
          </a:lstStyle>
          <a:p>
            <a:r>
              <a:rPr lang="en-US" dirty="0" smtClean="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7" name="カギ線コネクタ 6"/>
          <p:cNvCxnSpPr>
            <a:stCxn id="4" idx="0"/>
            <a:endCxn id="43" idx="1"/>
          </p:cNvCxnSpPr>
          <p:nvPr userDrawn="1"/>
        </p:nvCxnSpPr>
        <p:spPr>
          <a:xfrm rot="16200000" flipV="1">
            <a:off x="1293879"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3" y="3174173"/>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2"/>
            <a:ext cx="1079207" cy="2826359"/>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1"/>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69"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1" y="2713231"/>
            <a:ext cx="630070" cy="630070"/>
          </a:xfrm>
        </p:spPr>
        <p:txBody>
          <a:bodyPr>
            <a:normAutofit/>
          </a:bodyPr>
          <a:lstStyle>
            <a:lvl1pPr>
              <a:defRPr sz="1100"/>
            </a:lvl1pPr>
          </a:lstStyle>
          <a:p>
            <a:r>
              <a:rPr lang="en-US" dirty="0" smtClean="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1" y="8365859"/>
            <a:ext cx="630070" cy="630070"/>
          </a:xfrm>
        </p:spPr>
        <p:txBody>
          <a:bodyPr>
            <a:normAutofit/>
          </a:bodyPr>
          <a:lstStyle>
            <a:lvl1pPr>
              <a:defRPr sz="1100"/>
            </a:lvl1pPr>
          </a:lstStyle>
          <a:p>
            <a:r>
              <a:rPr lang="en-US" dirty="0" smtClean="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2" y="4189395"/>
            <a:ext cx="630070" cy="630070"/>
          </a:xfrm>
        </p:spPr>
        <p:txBody>
          <a:bodyPr>
            <a:normAutofit/>
          </a:bodyPr>
          <a:lstStyle>
            <a:lvl1pPr>
              <a:defRPr sz="1100"/>
            </a:lvl1pPr>
          </a:lstStyle>
          <a:p>
            <a:r>
              <a:rPr lang="en-US" dirty="0" smtClean="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2" y="6889695"/>
            <a:ext cx="630070" cy="630070"/>
          </a:xfrm>
        </p:spPr>
        <p:txBody>
          <a:bodyPr>
            <a:normAutofit/>
          </a:bodyPr>
          <a:lstStyle>
            <a:lvl1pPr>
              <a:defRPr sz="1100"/>
            </a:lvl1pPr>
          </a:lstStyle>
          <a:p>
            <a:r>
              <a:rPr lang="en-US" dirty="0" smtClean="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5" y="4201799"/>
            <a:ext cx="630070" cy="630070"/>
          </a:xfrm>
        </p:spPr>
        <p:txBody>
          <a:bodyPr>
            <a:normAutofit/>
          </a:bodyPr>
          <a:lstStyle>
            <a:lvl1pPr>
              <a:defRPr sz="1100"/>
            </a:lvl1pPr>
          </a:lstStyle>
          <a:p>
            <a:r>
              <a:rPr lang="en-US" dirty="0" smtClean="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5" y="6902100"/>
            <a:ext cx="630070" cy="630070"/>
          </a:xfrm>
        </p:spPr>
        <p:txBody>
          <a:bodyPr>
            <a:normAutofit/>
          </a:bodyPr>
          <a:lstStyle>
            <a:lvl1pPr>
              <a:defRPr sz="1100"/>
            </a:lvl1pPr>
          </a:lstStyle>
          <a:p>
            <a:r>
              <a:rPr lang="en-US" dirty="0" smtClean="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5" y="4064173"/>
            <a:ext cx="3599608"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9"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r>
              <a:rPr lang="en-US" altLang="ja-JP" dirty="0"/>
              <a:t/>
            </a:r>
            <a:br>
              <a:rPr lang="en-US" altLang="ja-JP" dirty="0"/>
            </a:br>
            <a:r>
              <a:rPr lang="en-US" altLang="ja-JP" dirty="0" smtClean="0"/>
              <a:t>TEXT</a:t>
            </a:r>
          </a:p>
        </p:txBody>
      </p:sp>
      <p:sp>
        <p:nvSpPr>
          <p:cNvPr id="54" name="テキスト プレースホルダー 11"/>
          <p:cNvSpPr>
            <a:spLocks noGrp="1"/>
          </p:cNvSpPr>
          <p:nvPr>
            <p:ph type="body" sz="quarter" idx="56" hasCustomPrompt="1"/>
          </p:nvPr>
        </p:nvSpPr>
        <p:spPr>
          <a:xfrm>
            <a:off x="10331339"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57" hasCustomPrompt="1"/>
          </p:nvPr>
        </p:nvSpPr>
        <p:spPr>
          <a:xfrm>
            <a:off x="10331339" y="2839244"/>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58" hasCustomPrompt="1"/>
          </p:nvPr>
        </p:nvSpPr>
        <p:spPr>
          <a:xfrm>
            <a:off x="12851620"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59" hasCustomPrompt="1"/>
          </p:nvPr>
        </p:nvSpPr>
        <p:spPr>
          <a:xfrm>
            <a:off x="12851620"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60" hasCustomPrompt="1"/>
          </p:nvPr>
        </p:nvSpPr>
        <p:spPr>
          <a:xfrm>
            <a:off x="12851620"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61" hasCustomPrompt="1"/>
          </p:nvPr>
        </p:nvSpPr>
        <p:spPr>
          <a:xfrm>
            <a:off x="12851620" y="7087716"/>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62" hasCustomPrompt="1"/>
          </p:nvPr>
        </p:nvSpPr>
        <p:spPr>
          <a:xfrm>
            <a:off x="646263"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63" hasCustomPrompt="1"/>
          </p:nvPr>
        </p:nvSpPr>
        <p:spPr>
          <a:xfrm>
            <a:off x="646263"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64" hasCustomPrompt="1"/>
          </p:nvPr>
        </p:nvSpPr>
        <p:spPr>
          <a:xfrm>
            <a:off x="646263"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65" hasCustomPrompt="1"/>
          </p:nvPr>
        </p:nvSpPr>
        <p:spPr>
          <a:xfrm>
            <a:off x="646263" y="6643310"/>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67" name="直線コネクタ 66"/>
          <p:cNvCxnSpPr>
            <a:stCxn id="14" idx="6"/>
            <a:endCxn id="54" idx="1"/>
          </p:cNvCxnSpPr>
          <p:nvPr userDrawn="1"/>
        </p:nvCxnSpPr>
        <p:spPr>
          <a:xfrm flipV="1">
            <a:off x="9791278" y="2587006"/>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1"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1" y="6835478"/>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2"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9" y="5550108"/>
            <a:ext cx="88615" cy="5477132"/>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環状矢印 11"/>
          <p:cNvSpPr/>
          <p:nvPr userDrawn="1"/>
        </p:nvSpPr>
        <p:spPr>
          <a:xfrm>
            <a:off x="6136158"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9"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7"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9"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9" name="正方形/長方形 8"/>
          <p:cNvSpPr/>
          <p:nvPr userDrawn="1"/>
        </p:nvSpPr>
        <p:spPr>
          <a:xfrm>
            <a:off x="862287" y="2532892"/>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コネクタ 66"/>
          <p:cNvCxnSpPr>
            <a:stCxn id="44" idx="1"/>
            <a:endCxn id="9" idx="3"/>
          </p:cNvCxnSpPr>
          <p:nvPr userDrawn="1"/>
        </p:nvCxnSpPr>
        <p:spPr>
          <a:xfrm rot="10800000">
            <a:off x="6118871" y="3910204"/>
            <a:ext cx="828092"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9"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0" hasCustomPrompt="1"/>
          </p:nvPr>
        </p:nvSpPr>
        <p:spPr>
          <a:xfrm>
            <a:off x="12311559" y="3327689"/>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線コネクタ 66"/>
          <p:cNvCxnSpPr>
            <a:stCxn id="48" idx="3"/>
            <a:endCxn id="26" idx="1"/>
          </p:cNvCxnSpPr>
          <p:nvPr userDrawn="1"/>
        </p:nvCxnSpPr>
        <p:spPr>
          <a:xfrm flipV="1">
            <a:off x="11303446" y="3876587"/>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2"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2" hasCustomPrompt="1"/>
          </p:nvPr>
        </p:nvSpPr>
        <p:spPr>
          <a:xfrm>
            <a:off x="1006302"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66"/>
          <p:cNvCxnSpPr>
            <a:stCxn id="52" idx="1"/>
            <a:endCxn id="32" idx="3"/>
          </p:cNvCxnSpPr>
          <p:nvPr userDrawn="1"/>
        </p:nvCxnSpPr>
        <p:spPr>
          <a:xfrm rot="10800000" flipV="1">
            <a:off x="6118870"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9"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24" hasCustomPrompt="1"/>
          </p:nvPr>
        </p:nvSpPr>
        <p:spPr>
          <a:xfrm>
            <a:off x="12311559"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線コネクタ 66"/>
          <p:cNvCxnSpPr>
            <a:stCxn id="51" idx="3"/>
            <a:endCxn id="39" idx="1"/>
          </p:cNvCxnSpPr>
          <p:nvPr userDrawn="1"/>
        </p:nvCxnSpPr>
        <p:spPr>
          <a:xfrm>
            <a:off x="11339451" y="7393750"/>
            <a:ext cx="828092"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3" y="3955367"/>
            <a:ext cx="828093" cy="828093"/>
          </a:xfrm>
        </p:spPr>
        <p:txBody>
          <a:bodyPr>
            <a:normAutofit/>
          </a:bodyPr>
          <a:lstStyle>
            <a:lvl1pPr>
              <a:defRPr sz="1100"/>
            </a:lvl1pPr>
          </a:lstStyle>
          <a:p>
            <a:r>
              <a:rPr lang="en-US" dirty="0" smtClean="0"/>
              <a:t>ICON</a:t>
            </a:r>
          </a:p>
        </p:txBody>
      </p:sp>
      <p:sp>
        <p:nvSpPr>
          <p:cNvPr id="48" name="図プレースホルダー 5"/>
          <p:cNvSpPr>
            <a:spLocks noGrp="1"/>
          </p:cNvSpPr>
          <p:nvPr>
            <p:ph type="pic" sz="quarter" idx="48" hasCustomPrompt="1"/>
          </p:nvPr>
        </p:nvSpPr>
        <p:spPr>
          <a:xfrm>
            <a:off x="10475355" y="3919364"/>
            <a:ext cx="828093" cy="828093"/>
          </a:xfrm>
        </p:spPr>
        <p:txBody>
          <a:bodyPr>
            <a:normAutofit/>
          </a:bodyPr>
          <a:lstStyle>
            <a:lvl1pPr>
              <a:defRPr sz="1100"/>
            </a:lvl1pPr>
          </a:lstStyle>
          <a:p>
            <a:r>
              <a:rPr lang="en-US" dirty="0" smtClean="0"/>
              <a:t>ICON</a:t>
            </a:r>
          </a:p>
        </p:txBody>
      </p:sp>
      <p:sp>
        <p:nvSpPr>
          <p:cNvPr id="51" name="図プレースホルダー 5"/>
          <p:cNvSpPr>
            <a:spLocks noGrp="1"/>
          </p:cNvSpPr>
          <p:nvPr>
            <p:ph type="pic" sz="quarter" idx="49" hasCustomPrompt="1"/>
          </p:nvPr>
        </p:nvSpPr>
        <p:spPr>
          <a:xfrm>
            <a:off x="10511359" y="6979704"/>
            <a:ext cx="828093" cy="828093"/>
          </a:xfrm>
        </p:spPr>
        <p:txBody>
          <a:bodyPr>
            <a:normAutofit/>
          </a:bodyPr>
          <a:lstStyle>
            <a:lvl1pPr>
              <a:defRPr sz="1100"/>
            </a:lvl1pPr>
          </a:lstStyle>
          <a:p>
            <a:r>
              <a:rPr lang="en-US" dirty="0" smtClean="0"/>
              <a:t>ICON</a:t>
            </a:r>
          </a:p>
        </p:txBody>
      </p:sp>
      <p:sp>
        <p:nvSpPr>
          <p:cNvPr id="52" name="図プレースホルダー 5"/>
          <p:cNvSpPr>
            <a:spLocks noGrp="1"/>
          </p:cNvSpPr>
          <p:nvPr>
            <p:ph type="pic" sz="quarter" idx="50" hasCustomPrompt="1"/>
          </p:nvPr>
        </p:nvSpPr>
        <p:spPr>
          <a:xfrm>
            <a:off x="6946963" y="6979704"/>
            <a:ext cx="828093" cy="828093"/>
          </a:xfrm>
        </p:spPr>
        <p:txBody>
          <a:bodyPr>
            <a:normAutofit/>
          </a:bodyPr>
          <a:lstStyle>
            <a:lvl1pPr>
              <a:defRPr sz="1100"/>
            </a:lvl1pPr>
          </a:lstStyle>
          <a:p>
            <a:r>
              <a:rPr lang="en-US" dirty="0" smtClean="0"/>
              <a:t>ICON</a:t>
            </a:r>
          </a:p>
        </p:txBody>
      </p:sp>
      <p:sp>
        <p:nvSpPr>
          <p:cNvPr id="56" name="テキスト プレースホルダー 11"/>
          <p:cNvSpPr>
            <a:spLocks noGrp="1"/>
          </p:cNvSpPr>
          <p:nvPr>
            <p:ph type="body" sz="quarter" idx="33" hasCustomPrompt="1"/>
          </p:nvPr>
        </p:nvSpPr>
        <p:spPr>
          <a:xfrm>
            <a:off x="7523026" y="5288607"/>
            <a:ext cx="3312369"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r>
              <a:rPr lang="en-US" altLang="ja-JP" dirty="0"/>
              <a:t/>
            </a:r>
            <a:br>
              <a:rPr lang="en-US" altLang="ja-JP" dirty="0"/>
            </a:br>
            <a:r>
              <a:rPr lang="en-US" altLang="ja-JP" dirty="0" smtClean="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9" y="2929141"/>
            <a:ext cx="12002615"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3"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6" y="3512780"/>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8" y="6857478"/>
            <a:ext cx="730514" cy="730514"/>
          </a:xfrm>
          <a:prstGeom prst="rect">
            <a:avLst/>
          </a:prstGeom>
        </p:spPr>
      </p:pic>
      <p:grpSp>
        <p:nvGrpSpPr>
          <p:cNvPr id="19" name="グループ化 18"/>
          <p:cNvGrpSpPr/>
          <p:nvPr userDrawn="1"/>
        </p:nvGrpSpPr>
        <p:grpSpPr>
          <a:xfrm>
            <a:off x="2574162"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5" y="5671503"/>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5"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8"/>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5"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7"/>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8" y="4419106"/>
            <a:ext cx="730514" cy="730514"/>
          </a:xfrm>
          <a:prstGeom prst="rect">
            <a:avLst/>
          </a:prstGeom>
        </p:spPr>
      </p:pic>
      <p:grpSp>
        <p:nvGrpSpPr>
          <p:cNvPr id="34" name="グループ化 33"/>
          <p:cNvGrpSpPr/>
          <p:nvPr userDrawn="1"/>
        </p:nvGrpSpPr>
        <p:grpSpPr>
          <a:xfrm>
            <a:off x="8400703"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5" y="3233132"/>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7"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1"/>
            <a:ext cx="2016223"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sp>
        <p:nvSpPr>
          <p:cNvPr id="43" name="テキスト プレースホルダー 11"/>
          <p:cNvSpPr>
            <a:spLocks noGrp="1"/>
          </p:cNvSpPr>
          <p:nvPr>
            <p:ph type="body" sz="quarter" idx="14" hasCustomPrompt="1"/>
          </p:nvPr>
        </p:nvSpPr>
        <p:spPr>
          <a:xfrm>
            <a:off x="12163399" y="3991372"/>
            <a:ext cx="511871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15" hasCustomPrompt="1"/>
          </p:nvPr>
        </p:nvSpPr>
        <p:spPr>
          <a:xfrm>
            <a:off x="12163399" y="4639445"/>
            <a:ext cx="5118717"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1" y="1673614"/>
            <a:ext cx="14617624" cy="8222414"/>
          </a:xfrm>
          <a:prstGeom prst="rect">
            <a:avLst/>
          </a:prstGeom>
        </p:spPr>
      </p:pic>
      <p:sp>
        <p:nvSpPr>
          <p:cNvPr id="8" name="グラフ プレースホルダー 7"/>
          <p:cNvSpPr>
            <a:spLocks noGrp="1"/>
          </p:cNvSpPr>
          <p:nvPr>
            <p:ph type="chart" sz="quarter" idx="19" hasCustomPrompt="1"/>
          </p:nvPr>
        </p:nvSpPr>
        <p:spPr>
          <a:xfrm>
            <a:off x="2518472" y="2839245"/>
            <a:ext cx="2232025" cy="2232025"/>
          </a:xfrm>
        </p:spPr>
        <p:txBody>
          <a:bodyPr/>
          <a:lstStyle>
            <a:lvl1pPr>
              <a:defRPr/>
            </a:lvl1pPr>
          </a:lstStyle>
          <a:p>
            <a:r>
              <a:rPr lang="en-US" dirty="0" smtClean="0"/>
              <a:t>Add Graph</a:t>
            </a:r>
            <a:endParaRPr lang="en-US" dirty="0"/>
          </a:p>
        </p:txBody>
      </p:sp>
      <p:sp>
        <p:nvSpPr>
          <p:cNvPr id="45" name="グラフ プレースホルダー 7"/>
          <p:cNvSpPr>
            <a:spLocks noGrp="1"/>
          </p:cNvSpPr>
          <p:nvPr>
            <p:ph type="chart" sz="quarter" idx="20" hasCustomPrompt="1"/>
          </p:nvPr>
        </p:nvSpPr>
        <p:spPr>
          <a:xfrm>
            <a:off x="4030640" y="6079605"/>
            <a:ext cx="2232025" cy="2232025"/>
          </a:xfrm>
        </p:spPr>
        <p:txBody>
          <a:bodyPr/>
          <a:lstStyle>
            <a:lvl1pPr>
              <a:defRPr/>
            </a:lvl1pPr>
          </a:lstStyle>
          <a:p>
            <a:r>
              <a:rPr lang="en-US" dirty="0" smtClean="0"/>
              <a:t>Add Graph</a:t>
            </a:r>
            <a:endParaRPr lang="en-US" dirty="0"/>
          </a:p>
        </p:txBody>
      </p:sp>
      <p:sp>
        <p:nvSpPr>
          <p:cNvPr id="46" name="グラフ プレースホルダー 7"/>
          <p:cNvSpPr>
            <a:spLocks noGrp="1"/>
          </p:cNvSpPr>
          <p:nvPr>
            <p:ph type="chart" sz="quarter" idx="21" hasCustomPrompt="1"/>
          </p:nvPr>
        </p:nvSpPr>
        <p:spPr>
          <a:xfrm>
            <a:off x="7703048" y="5143500"/>
            <a:ext cx="2232025" cy="2232025"/>
          </a:xfrm>
        </p:spPr>
        <p:txBody>
          <a:bodyPr/>
          <a:lstStyle>
            <a:lvl1pPr>
              <a:defRPr/>
            </a:lvl1pPr>
          </a:lstStyle>
          <a:p>
            <a:r>
              <a:rPr lang="en-US" dirty="0" smtClean="0"/>
              <a:t>Add Graph</a:t>
            </a:r>
            <a:endParaRPr lang="en-US" dirty="0"/>
          </a:p>
        </p:txBody>
      </p:sp>
      <p:sp>
        <p:nvSpPr>
          <p:cNvPr id="47" name="グラフ プレースホルダー 7"/>
          <p:cNvSpPr>
            <a:spLocks noGrp="1"/>
          </p:cNvSpPr>
          <p:nvPr>
            <p:ph type="chart" sz="quarter" idx="22" hasCustomPrompt="1"/>
          </p:nvPr>
        </p:nvSpPr>
        <p:spPr>
          <a:xfrm>
            <a:off x="8026401" y="2407196"/>
            <a:ext cx="2232025" cy="2232025"/>
          </a:xfrm>
        </p:spPr>
        <p:txBody>
          <a:bodyPr/>
          <a:lstStyle>
            <a:lvl1pPr>
              <a:defRPr/>
            </a:lvl1pPr>
          </a:lstStyle>
          <a:p>
            <a:r>
              <a:rPr lang="en-US" dirty="0" smtClean="0"/>
              <a:t>Add Graph</a:t>
            </a:r>
            <a:endParaRPr lang="en-US" dirty="0"/>
          </a:p>
        </p:txBody>
      </p:sp>
      <p:sp>
        <p:nvSpPr>
          <p:cNvPr id="48" name="グラフ プレースホルダー 7"/>
          <p:cNvSpPr>
            <a:spLocks noGrp="1"/>
          </p:cNvSpPr>
          <p:nvPr>
            <p:ph type="chart" sz="quarter" idx="23" hasCustomPrompt="1"/>
          </p:nvPr>
        </p:nvSpPr>
        <p:spPr>
          <a:xfrm>
            <a:off x="11591480" y="2839245"/>
            <a:ext cx="2232025" cy="2232025"/>
          </a:xfrm>
        </p:spPr>
        <p:txBody>
          <a:bodyPr/>
          <a:lstStyle>
            <a:lvl1pPr>
              <a:defRPr/>
            </a:lvl1pPr>
          </a:lstStyle>
          <a:p>
            <a:r>
              <a:rPr lang="en-US" dirty="0" smtClean="0"/>
              <a:t>Add Graph</a:t>
            </a:r>
            <a:endParaRPr lang="en-US" dirty="0"/>
          </a:p>
        </p:txBody>
      </p:sp>
      <p:sp>
        <p:nvSpPr>
          <p:cNvPr id="49" name="グラフ プレースホルダー 7"/>
          <p:cNvSpPr>
            <a:spLocks noGrp="1"/>
          </p:cNvSpPr>
          <p:nvPr>
            <p:ph type="chart" sz="quarter" idx="24" hasCustomPrompt="1"/>
          </p:nvPr>
        </p:nvSpPr>
        <p:spPr>
          <a:xfrm>
            <a:off x="13391680" y="5935589"/>
            <a:ext cx="2232025" cy="2232025"/>
          </a:xfrm>
        </p:spPr>
        <p:txBody>
          <a:bodyPr/>
          <a:lstStyle>
            <a:lvl1pPr>
              <a:defRPr/>
            </a:lvl1pPr>
          </a:lstStyle>
          <a:p>
            <a:r>
              <a:rPr lang="en-US" dirty="0" smtClean="0"/>
              <a:t>Add Graph</a:t>
            </a:r>
            <a:endParaRPr lang="en-US" dirty="0"/>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287222" y="2839244"/>
            <a:ext cx="7991104"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287222" y="3487316"/>
            <a:ext cx="7991104"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289007" y="6079604"/>
            <a:ext cx="7991104"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289007" y="6727676"/>
            <a:ext cx="7991104"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8" cy="5092476"/>
          </a:xfrm>
          <a:prstGeom prst="rect">
            <a:avLst/>
          </a:prstGeom>
          <a:effectLst/>
        </p:spPr>
      </p:pic>
      <p:sp>
        <p:nvSpPr>
          <p:cNvPr id="12" name="テキスト プレースホルダー 11"/>
          <p:cNvSpPr>
            <a:spLocks noGrp="1"/>
          </p:cNvSpPr>
          <p:nvPr>
            <p:ph type="body" sz="quarter" idx="14" hasCustomPrompt="1"/>
          </p:nvPr>
        </p:nvSpPr>
        <p:spPr>
          <a:xfrm>
            <a:off x="9142412" y="2335188"/>
            <a:ext cx="813591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9142412" y="2983260"/>
            <a:ext cx="8135913" cy="144016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6" name="グラフ プレースホルダー 5"/>
          <p:cNvSpPr>
            <a:spLocks noGrp="1"/>
          </p:cNvSpPr>
          <p:nvPr>
            <p:ph type="chart" sz="quarter" idx="20" hasCustomPrompt="1"/>
          </p:nvPr>
        </p:nvSpPr>
        <p:spPr>
          <a:xfrm>
            <a:off x="862013" y="2335189"/>
            <a:ext cx="8064500" cy="7129487"/>
          </a:xfrm>
        </p:spPr>
        <p:txBody>
          <a:bodyPr/>
          <a:lstStyle>
            <a:lvl1pPr>
              <a:defRPr/>
            </a:lvl1pPr>
          </a:lstStyle>
          <a:p>
            <a:r>
              <a:rPr lang="en-US" dirty="0" smtClean="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テキスト プレースホルダー 11"/>
          <p:cNvSpPr>
            <a:spLocks noGrp="1"/>
          </p:cNvSpPr>
          <p:nvPr>
            <p:ph type="body" sz="quarter" idx="14" hasCustomPrompt="1"/>
          </p:nvPr>
        </p:nvSpPr>
        <p:spPr>
          <a:xfrm>
            <a:off x="862287" y="7375748"/>
            <a:ext cx="164898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862287" y="8023820"/>
            <a:ext cx="16489831" cy="1440160"/>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6" name="グラフ プレースホルダー 5"/>
          <p:cNvSpPr>
            <a:spLocks noGrp="1"/>
          </p:cNvSpPr>
          <p:nvPr>
            <p:ph type="chart" sz="quarter" idx="20" hasCustomPrompt="1"/>
          </p:nvPr>
        </p:nvSpPr>
        <p:spPr>
          <a:xfrm>
            <a:off x="862012" y="2335190"/>
            <a:ext cx="16490107" cy="4896543"/>
          </a:xfrm>
        </p:spPr>
        <p:txBody>
          <a:bodyPr/>
          <a:lstStyle>
            <a:lvl1pPr>
              <a:defRPr/>
            </a:lvl1pPr>
          </a:lstStyle>
          <a:p>
            <a:r>
              <a:rPr lang="en-US" dirty="0" smtClean="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3814615" y="285371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2214840" y="2275290"/>
            <a:ext cx="5265660" cy="914401"/>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837575" y="2082430"/>
            <a:ext cx="5265660" cy="914401"/>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5" y="2443341"/>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18" name="テキスト プレースホルダー 7"/>
          <p:cNvSpPr>
            <a:spLocks noGrp="1"/>
          </p:cNvSpPr>
          <p:nvPr>
            <p:ph type="body" sz="quarter" idx="29" hasCustomPrompt="1"/>
          </p:nvPr>
        </p:nvSpPr>
        <p:spPr>
          <a:xfrm>
            <a:off x="3238549" y="5107637"/>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smtClean="0"/>
              <a:t>TEXT</a:t>
            </a:r>
            <a:endParaRPr lang="en-US" dirty="0"/>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smtClean="0"/>
              <a:t>ICON</a:t>
            </a:r>
          </a:p>
        </p:txBody>
      </p:sp>
      <p:sp>
        <p:nvSpPr>
          <p:cNvPr id="22" name="図プレースホルダー 5"/>
          <p:cNvSpPr>
            <a:spLocks noGrp="1"/>
          </p:cNvSpPr>
          <p:nvPr>
            <p:ph type="pic" sz="quarter" idx="46" hasCustomPrompt="1"/>
          </p:nvPr>
        </p:nvSpPr>
        <p:spPr>
          <a:xfrm>
            <a:off x="4318671" y="3091412"/>
            <a:ext cx="630070" cy="630070"/>
          </a:xfrm>
        </p:spPr>
        <p:txBody>
          <a:bodyPr>
            <a:normAutofit/>
          </a:bodyPr>
          <a:lstStyle>
            <a:lvl1pPr>
              <a:defRPr sz="1100"/>
            </a:lvl1pPr>
          </a:lstStyle>
          <a:p>
            <a:r>
              <a:rPr lang="en-US" dirty="0" smtClean="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smtClean="0"/>
              <a:t>ICON</a:t>
            </a:r>
          </a:p>
        </p:txBody>
      </p:sp>
      <p:sp>
        <p:nvSpPr>
          <p:cNvPr id="24" name="テキスト プレースホルダー 7"/>
          <p:cNvSpPr>
            <a:spLocks noGrp="1"/>
          </p:cNvSpPr>
          <p:nvPr>
            <p:ph type="body" sz="quarter" idx="48" hasCustomPrompt="1"/>
          </p:nvPr>
        </p:nvSpPr>
        <p:spPr>
          <a:xfrm>
            <a:off x="12095533" y="2551212"/>
            <a:ext cx="1764057"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5" name="テキスト プレースホルダー 7"/>
          <p:cNvSpPr>
            <a:spLocks noGrp="1"/>
          </p:cNvSpPr>
          <p:nvPr>
            <p:ph type="body" sz="quarter" idx="49" hasCustomPrompt="1"/>
          </p:nvPr>
        </p:nvSpPr>
        <p:spPr>
          <a:xfrm>
            <a:off x="14111758" y="6151612"/>
            <a:ext cx="1764057"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6" name="テキスト プレースホルダー 7"/>
          <p:cNvSpPr>
            <a:spLocks noGrp="1"/>
          </p:cNvSpPr>
          <p:nvPr>
            <p:ph type="body" sz="quarter" idx="50" hasCustomPrompt="1"/>
          </p:nvPr>
        </p:nvSpPr>
        <p:spPr>
          <a:xfrm>
            <a:off x="12095533" y="7447756"/>
            <a:ext cx="1764057"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smtClean="0"/>
              <a:t>TEXT</a:t>
            </a:r>
            <a:endParaRPr lang="en-US" dirty="0"/>
          </a:p>
        </p:txBody>
      </p:sp>
      <p:cxnSp>
        <p:nvCxnSpPr>
          <p:cNvPr id="30" name="直線コネクタ 29"/>
          <p:cNvCxnSpPr>
            <a:stCxn id="15" idx="0"/>
          </p:cNvCxnSpPr>
          <p:nvPr userDrawn="1"/>
        </p:nvCxnSpPr>
        <p:spPr>
          <a:xfrm flipV="1">
            <a:off x="9107996" y="3991373"/>
            <a:ext cx="3059548"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6"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6"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6" y="6115748"/>
            <a:ext cx="3059548"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7" cy="521918"/>
          </a:xfrm>
        </p:spPr>
        <p:txBody>
          <a:bodyPr wrap="none">
            <a:noAutofit/>
          </a:bodyPr>
          <a:lstStyle>
            <a:lvl1pPr>
              <a:defRPr sz="900"/>
            </a:lvl1pPr>
          </a:lstStyle>
          <a:p>
            <a:r>
              <a:rPr lang="en-US" dirty="0" smtClean="0"/>
              <a:t>ICON</a:t>
            </a:r>
          </a:p>
        </p:txBody>
      </p:sp>
      <p:sp>
        <p:nvSpPr>
          <p:cNvPr id="44" name="図プレースホルダー 5"/>
          <p:cNvSpPr>
            <a:spLocks noGrp="1"/>
          </p:cNvSpPr>
          <p:nvPr>
            <p:ph type="pic" sz="quarter" idx="53" hasCustomPrompt="1"/>
          </p:nvPr>
        </p:nvSpPr>
        <p:spPr>
          <a:xfrm>
            <a:off x="14741969" y="6277766"/>
            <a:ext cx="521917" cy="521918"/>
          </a:xfrm>
        </p:spPr>
        <p:txBody>
          <a:bodyPr wrap="none">
            <a:noAutofit/>
          </a:bodyPr>
          <a:lstStyle>
            <a:lvl1pPr>
              <a:defRPr sz="900"/>
            </a:lvl1pPr>
          </a:lstStyle>
          <a:p>
            <a:r>
              <a:rPr lang="en-US" dirty="0" smtClean="0"/>
              <a:t>ICON</a:t>
            </a:r>
          </a:p>
        </p:txBody>
      </p:sp>
      <p:sp>
        <p:nvSpPr>
          <p:cNvPr id="45" name="図プレースホルダー 5"/>
          <p:cNvSpPr>
            <a:spLocks noGrp="1"/>
          </p:cNvSpPr>
          <p:nvPr>
            <p:ph type="pic" sz="quarter" idx="54" hasCustomPrompt="1"/>
          </p:nvPr>
        </p:nvSpPr>
        <p:spPr>
          <a:xfrm>
            <a:off x="12725744" y="7573910"/>
            <a:ext cx="521917" cy="521918"/>
          </a:xfrm>
        </p:spPr>
        <p:txBody>
          <a:bodyPr wrap="none">
            <a:noAutofit/>
          </a:bodyPr>
          <a:lstStyle>
            <a:lvl1pPr>
              <a:defRPr sz="900"/>
            </a:lvl1pPr>
          </a:lstStyle>
          <a:p>
            <a:r>
              <a:rPr lang="en-US" dirty="0" smtClean="0"/>
              <a:t>ICON</a:t>
            </a:r>
          </a:p>
        </p:txBody>
      </p:sp>
      <p:sp>
        <p:nvSpPr>
          <p:cNvPr id="49" name="図プレースホルダー 5"/>
          <p:cNvSpPr>
            <a:spLocks noGrp="1"/>
          </p:cNvSpPr>
          <p:nvPr>
            <p:ph type="pic" sz="quarter" idx="56" hasCustomPrompt="1"/>
          </p:nvPr>
        </p:nvSpPr>
        <p:spPr>
          <a:xfrm>
            <a:off x="15407903" y="3456157"/>
            <a:ext cx="630070" cy="630070"/>
          </a:xfrm>
        </p:spPr>
        <p:txBody>
          <a:bodyPr>
            <a:normAutofit/>
          </a:bodyPr>
          <a:lstStyle>
            <a:lvl1pPr>
              <a:defRPr sz="1100"/>
            </a:lvl1pPr>
          </a:lstStyle>
          <a:p>
            <a:r>
              <a:rPr lang="en-US" dirty="0" smtClean="0"/>
              <a:t>ICON</a:t>
            </a:r>
          </a:p>
        </p:txBody>
      </p:sp>
      <p:sp>
        <p:nvSpPr>
          <p:cNvPr id="54" name="テキスト プレースホルダー 3"/>
          <p:cNvSpPr>
            <a:spLocks noGrp="1"/>
          </p:cNvSpPr>
          <p:nvPr>
            <p:ph type="body" sz="quarter" idx="11" hasCustomPrompt="1"/>
          </p:nvPr>
        </p:nvSpPr>
        <p:spPr>
          <a:xfrm>
            <a:off x="6406903"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smtClean="0"/>
              <a:t> </a:t>
            </a:r>
            <a:endParaRPr lang="ja-JP" altLang="en-US" dirty="0" smtClean="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smtClean="0"/>
              <a:t>TEXT HERE</a:t>
            </a:r>
            <a:endParaRPr lang="en-US" dirty="0"/>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smtClean="0"/>
              <a:t>Text Here</a:t>
            </a:r>
            <a:endParaRPr lang="en-US" dirty="0"/>
          </a:p>
        </p:txBody>
      </p:sp>
      <p:sp>
        <p:nvSpPr>
          <p:cNvPr id="48" name="図プレースホルダー 5"/>
          <p:cNvSpPr>
            <a:spLocks noGrp="1"/>
          </p:cNvSpPr>
          <p:nvPr>
            <p:ph type="pic" sz="quarter" idx="55" hasCustomPrompt="1"/>
          </p:nvPr>
        </p:nvSpPr>
        <p:spPr>
          <a:xfrm>
            <a:off x="8567143" y="3919364"/>
            <a:ext cx="1152128" cy="1152128"/>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60" y="1975148"/>
            <a:ext cx="15822085"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コンテンツ プレースホルダー 11"/>
          <p:cNvSpPr>
            <a:spLocks noGrp="1"/>
          </p:cNvSpPr>
          <p:nvPr>
            <p:ph sz="quarter" idx="11" hasCustomPrompt="1"/>
          </p:nvPr>
        </p:nvSpPr>
        <p:spPr>
          <a:xfrm rot="7178603">
            <a:off x="-1835999" y="4609078"/>
            <a:ext cx="9741225" cy="914401"/>
          </a:xfrm>
          <a:blipFill>
            <a:blip r:embed="rId2"/>
            <a:stretch>
              <a:fillRect/>
            </a:stretch>
          </a:blipFill>
        </p:spPr>
        <p:txBody>
          <a:bodyPr/>
          <a:lstStyle/>
          <a:p>
            <a:pPr lvl="0"/>
            <a:r>
              <a:rPr lang="en-US" dirty="0" smtClean="0"/>
              <a:t> </a:t>
            </a:r>
            <a:endParaRPr lang="en-US" dirty="0"/>
          </a:p>
        </p:txBody>
      </p:sp>
      <p:sp>
        <p:nvSpPr>
          <p:cNvPr id="8" name="コンテンツ プレースホルダー 11"/>
          <p:cNvSpPr>
            <a:spLocks noGrp="1"/>
          </p:cNvSpPr>
          <p:nvPr>
            <p:ph sz="quarter" idx="12" hasCustomPrompt="1"/>
          </p:nvPr>
        </p:nvSpPr>
        <p:spPr>
          <a:xfrm rot="17978603">
            <a:off x="10656001" y="3816988"/>
            <a:ext cx="9741225" cy="914401"/>
          </a:xfrm>
          <a:blipFill>
            <a:blip r:embed="rId2"/>
            <a:stretch>
              <a:fillRect/>
            </a:stretch>
          </a:blipFill>
        </p:spPr>
        <p:txBody>
          <a:bodyPr/>
          <a:lstStyle/>
          <a:p>
            <a:pPr lvl="0"/>
            <a:r>
              <a:rPr lang="en-US" dirty="0" smtClean="0"/>
              <a:t> </a:t>
            </a:r>
            <a:endParaRPr lang="en-US" dirty="0"/>
          </a:p>
        </p:txBody>
      </p:sp>
      <p:sp>
        <p:nvSpPr>
          <p:cNvPr id="9" name="タイトル 1"/>
          <p:cNvSpPr>
            <a:spLocks noGrp="1"/>
          </p:cNvSpPr>
          <p:nvPr>
            <p:ph type="ctrTitle" hasCustomPrompt="1"/>
          </p:nvPr>
        </p:nvSpPr>
        <p:spPr>
          <a:xfrm>
            <a:off x="2302445"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smtClean="0"/>
              <a:t>TEXT HERE</a:t>
            </a:r>
            <a:endParaRPr lang="en-US" dirty="0"/>
          </a:p>
        </p:txBody>
      </p:sp>
      <p:sp>
        <p:nvSpPr>
          <p:cNvPr id="11" name="サブタイトル 2"/>
          <p:cNvSpPr>
            <a:spLocks noGrp="1"/>
          </p:cNvSpPr>
          <p:nvPr>
            <p:ph type="subTitle" idx="1" hasCustomPrompt="1"/>
          </p:nvPr>
        </p:nvSpPr>
        <p:spPr>
          <a:xfrm>
            <a:off x="2302445" y="8606662"/>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310149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smtClean="0"/>
              <a:t>TEXT HERE</a:t>
            </a:r>
            <a:br>
              <a:rPr lang="en-US" dirty="0" smtClean="0"/>
            </a:br>
            <a:r>
              <a:rPr lang="en-US" dirty="0" smtClean="0"/>
              <a:t>TEXT HERE</a:t>
            </a:r>
          </a:p>
        </p:txBody>
      </p:sp>
    </p:spTree>
    <p:extLst>
      <p:ext uri="{BB962C8B-B14F-4D97-AF65-F5344CB8AC3E}">
        <p14:creationId xmlns:p14="http://schemas.microsoft.com/office/powerpoint/2010/main" val="411545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with info">
    <p:spTree>
      <p:nvGrpSpPr>
        <p:cNvPr id="1" name=""/>
        <p:cNvGrpSpPr/>
        <p:nvPr/>
      </p:nvGrpSpPr>
      <p:grpSpPr>
        <a:xfrm>
          <a:off x="0" y="0"/>
          <a:ext cx="0" cy="0"/>
          <a:chOff x="0" y="0"/>
          <a:chExt cx="0" cy="0"/>
        </a:xfrm>
      </p:grpSpPr>
      <p:sp>
        <p:nvSpPr>
          <p:cNvPr id="9" name="平行四辺形 8"/>
          <p:cNvSpPr/>
          <p:nvPr/>
        </p:nvSpPr>
        <p:spPr>
          <a:xfrm>
            <a:off x="2302447" y="3353514"/>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4" y="3991373"/>
            <a:ext cx="10044764"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133902">
            <a:off x="-1043999" y="5180020"/>
            <a:ext cx="8782393" cy="1360424"/>
          </a:xfrm>
          <a:prstGeom prst="rect">
            <a:avLst/>
          </a:prstGeom>
        </p:spPr>
      </p:pic>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933902">
            <a:off x="10188000" y="3739858"/>
            <a:ext cx="8782393" cy="1360424"/>
          </a:xfrm>
          <a:prstGeom prst="rect">
            <a:avLst/>
          </a:prstGeom>
        </p:spPr>
      </p:pic>
      <p:sp>
        <p:nvSpPr>
          <p:cNvPr id="7" name="サブタイトル 2"/>
          <p:cNvSpPr>
            <a:spLocks noGrp="1"/>
          </p:cNvSpPr>
          <p:nvPr>
            <p:ph type="subTitle" idx="1" hasCustomPrompt="1"/>
          </p:nvPr>
        </p:nvSpPr>
        <p:spPr>
          <a:xfrm>
            <a:off x="4407615" y="4934254"/>
            <a:ext cx="9992176"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smtClean="0"/>
              <a:t>Information Here</a:t>
            </a:r>
            <a:endParaRPr lang="en-US" dirty="0"/>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9" name="平行四辺形 8"/>
          <p:cNvSpPr/>
          <p:nvPr/>
        </p:nvSpPr>
        <p:spPr>
          <a:xfrm>
            <a:off x="2302447" y="3353514"/>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4" y="4207397"/>
            <a:ext cx="10044764"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133902">
            <a:off x="-1043999" y="5180020"/>
            <a:ext cx="8782393" cy="1360424"/>
          </a:xfrm>
          <a:prstGeom prst="rect">
            <a:avLst/>
          </a:prstGeom>
        </p:spPr>
      </p:pic>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933902">
            <a:off x="10188000" y="3739858"/>
            <a:ext cx="8782393" cy="1360424"/>
          </a:xfrm>
          <a:prstGeom prst="rect">
            <a:avLst/>
          </a:prstGeom>
        </p:spPr>
      </p:pic>
      <p:sp>
        <p:nvSpPr>
          <p:cNvPr id="7" name="サブタイトル 2"/>
          <p:cNvSpPr>
            <a:spLocks noGrp="1"/>
          </p:cNvSpPr>
          <p:nvPr>
            <p:ph type="subTitle" idx="1" hasCustomPrompt="1"/>
          </p:nvPr>
        </p:nvSpPr>
        <p:spPr>
          <a:xfrm>
            <a:off x="4407615" y="5150278"/>
            <a:ext cx="9992176"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9" name="平行四辺形 8"/>
          <p:cNvSpPr/>
          <p:nvPr/>
        </p:nvSpPr>
        <p:spPr>
          <a:xfrm>
            <a:off x="2302447" y="3353514"/>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4" y="4207397"/>
            <a:ext cx="10044764"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133902">
            <a:off x="-1043999" y="5180020"/>
            <a:ext cx="8782393" cy="1360424"/>
          </a:xfrm>
          <a:prstGeom prst="rect">
            <a:avLst/>
          </a:prstGeom>
        </p:spPr>
      </p:pic>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933902">
            <a:off x="10188000" y="3739858"/>
            <a:ext cx="8782393" cy="1360424"/>
          </a:xfrm>
          <a:prstGeom prst="rect">
            <a:avLst/>
          </a:prstGeom>
        </p:spPr>
      </p:pic>
      <p:sp>
        <p:nvSpPr>
          <p:cNvPr id="7" name="サブタイトル 2"/>
          <p:cNvSpPr>
            <a:spLocks noGrp="1"/>
          </p:cNvSpPr>
          <p:nvPr>
            <p:ph type="subTitle" idx="1" hasCustomPrompt="1"/>
          </p:nvPr>
        </p:nvSpPr>
        <p:spPr>
          <a:xfrm>
            <a:off x="4407615" y="5222286"/>
            <a:ext cx="9992176"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1" name="テキスト プレースホルダー 3"/>
          <p:cNvSpPr>
            <a:spLocks noGrp="1"/>
          </p:cNvSpPr>
          <p:nvPr>
            <p:ph type="body" sz="quarter" idx="10" hasCustomPrompt="1"/>
          </p:nvPr>
        </p:nvSpPr>
        <p:spPr>
          <a:xfrm>
            <a:off x="8495135" y="8383861"/>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smtClean="0"/>
              <a:t>Information Here</a:t>
            </a:r>
            <a:endParaRPr lang="en-US" dirty="0"/>
          </a:p>
        </p:txBody>
      </p:sp>
      <p:sp>
        <p:nvSpPr>
          <p:cNvPr id="12" name="テキスト プレースホルダー 3"/>
          <p:cNvSpPr>
            <a:spLocks noGrp="1"/>
          </p:cNvSpPr>
          <p:nvPr>
            <p:ph type="body" sz="quarter" idx="11" hasCustomPrompt="1"/>
          </p:nvPr>
        </p:nvSpPr>
        <p:spPr>
          <a:xfrm>
            <a:off x="4425890"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smtClean="0"/>
              <a:t>Information Here</a:t>
            </a:r>
            <a:endParaRPr lang="en-US" dirty="0"/>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9" name="平行四辺形 8"/>
          <p:cNvSpPr/>
          <p:nvPr/>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2" y="669004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133902">
            <a:off x="36001" y="6889992"/>
            <a:ext cx="4792775" cy="1360424"/>
          </a:xfrm>
          <a:prstGeom prst="rect">
            <a:avLst/>
          </a:prstGeom>
        </p:spPr>
      </p:pic>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933902">
            <a:off x="11124001" y="6889992"/>
            <a:ext cx="4792776" cy="1360424"/>
          </a:xfrm>
          <a:prstGeom prst="rect">
            <a:avLst/>
          </a:prstGeom>
        </p:spPr>
      </p:pic>
      <p:sp>
        <p:nvSpPr>
          <p:cNvPr id="7" name="サブタイトル 2"/>
          <p:cNvSpPr>
            <a:spLocks noGrp="1"/>
          </p:cNvSpPr>
          <p:nvPr>
            <p:ph type="subTitle" idx="1" hasCustomPrompt="1"/>
          </p:nvPr>
        </p:nvSpPr>
        <p:spPr>
          <a:xfrm>
            <a:off x="2662485" y="766378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3958632"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5389500" y="7987962"/>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3789725" y="7409542"/>
            <a:ext cx="5265660" cy="914401"/>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2412460" y="7216682"/>
            <a:ext cx="5265660" cy="914401"/>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3814615" y="285371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2214840" y="2275290"/>
            <a:ext cx="5265660" cy="914401"/>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837575" y="2082430"/>
            <a:ext cx="5265660" cy="914401"/>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983932"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2400727"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2414802" y="7987962"/>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1"/>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562238" y="7216682"/>
            <a:ext cx="5265660" cy="914401"/>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983932"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2400727"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2414802" y="7987962"/>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1"/>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562238" y="7216682"/>
            <a:ext cx="5265660" cy="914401"/>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60" y="1975148"/>
            <a:ext cx="15822085"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コンテンツ プレースホルダー 11"/>
          <p:cNvSpPr>
            <a:spLocks noGrp="1"/>
          </p:cNvSpPr>
          <p:nvPr>
            <p:ph sz="quarter" idx="11" hasCustomPrompt="1"/>
          </p:nvPr>
        </p:nvSpPr>
        <p:spPr>
          <a:xfrm rot="7178603">
            <a:off x="-1835999" y="4609078"/>
            <a:ext cx="9741225" cy="914401"/>
          </a:xfrm>
          <a:blipFill>
            <a:blip r:embed="rId2"/>
            <a:stretch>
              <a:fillRect/>
            </a:stretch>
          </a:blipFill>
        </p:spPr>
        <p:txBody>
          <a:bodyPr/>
          <a:lstStyle/>
          <a:p>
            <a:pPr lvl="0"/>
            <a:r>
              <a:rPr lang="en-US" dirty="0" smtClean="0"/>
              <a:t> </a:t>
            </a:r>
            <a:endParaRPr lang="en-US" dirty="0"/>
          </a:p>
        </p:txBody>
      </p:sp>
      <p:sp>
        <p:nvSpPr>
          <p:cNvPr id="8" name="コンテンツ プレースホルダー 11"/>
          <p:cNvSpPr>
            <a:spLocks noGrp="1"/>
          </p:cNvSpPr>
          <p:nvPr>
            <p:ph sz="quarter" idx="12" hasCustomPrompt="1"/>
          </p:nvPr>
        </p:nvSpPr>
        <p:spPr>
          <a:xfrm rot="17978603">
            <a:off x="10656001" y="3816988"/>
            <a:ext cx="9741225" cy="914401"/>
          </a:xfrm>
          <a:blipFill>
            <a:blip r:embed="rId2"/>
            <a:stretch>
              <a:fillRect/>
            </a:stretch>
          </a:blipFill>
        </p:spPr>
        <p:txBody>
          <a:bodyPr/>
          <a:lstStyle/>
          <a:p>
            <a:pPr lvl="0"/>
            <a:r>
              <a:rPr lang="en-US" dirty="0" smtClean="0"/>
              <a:t> </a:t>
            </a:r>
            <a:endParaRPr lang="en-US" dirty="0"/>
          </a:p>
        </p:txBody>
      </p:sp>
      <p:sp>
        <p:nvSpPr>
          <p:cNvPr id="9" name="タイトル 1"/>
          <p:cNvSpPr>
            <a:spLocks noGrp="1"/>
          </p:cNvSpPr>
          <p:nvPr>
            <p:ph type="ctrTitle" hasCustomPrompt="1"/>
          </p:nvPr>
        </p:nvSpPr>
        <p:spPr>
          <a:xfrm>
            <a:off x="2302445"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smtClean="0"/>
              <a:t>TEXT HERE</a:t>
            </a:r>
            <a:endParaRPr lang="en-US" dirty="0"/>
          </a:p>
        </p:txBody>
      </p:sp>
      <p:sp>
        <p:nvSpPr>
          <p:cNvPr id="11" name="サブタイトル 2"/>
          <p:cNvSpPr>
            <a:spLocks noGrp="1"/>
          </p:cNvSpPr>
          <p:nvPr>
            <p:ph type="subTitle" idx="1" hasCustomPrompt="1"/>
          </p:nvPr>
        </p:nvSpPr>
        <p:spPr>
          <a:xfrm>
            <a:off x="2302445" y="8606662"/>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5"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smtClean="0"/>
              <a:t>                                        Add Image</a:t>
            </a:r>
            <a:endParaRPr lang="en-US" dirty="0"/>
          </a:p>
        </p:txBody>
      </p:sp>
      <p:sp>
        <p:nvSpPr>
          <p:cNvPr id="7" name="コンテンツ プレースホルダー 11"/>
          <p:cNvSpPr>
            <a:spLocks noGrp="1"/>
          </p:cNvSpPr>
          <p:nvPr>
            <p:ph sz="quarter" idx="11" hasCustomPrompt="1"/>
          </p:nvPr>
        </p:nvSpPr>
        <p:spPr>
          <a:xfrm rot="7178603">
            <a:off x="-1835999" y="4609078"/>
            <a:ext cx="9741225" cy="914401"/>
          </a:xfrm>
          <a:blipFill>
            <a:blip r:embed="rId2"/>
            <a:stretch>
              <a:fillRect/>
            </a:stretch>
          </a:blipFill>
        </p:spPr>
        <p:txBody>
          <a:bodyPr/>
          <a:lstStyle/>
          <a:p>
            <a:pPr lvl="0"/>
            <a:r>
              <a:rPr lang="en-US" dirty="0" smtClean="0"/>
              <a:t> </a:t>
            </a:r>
            <a:endParaRPr lang="en-US" dirty="0"/>
          </a:p>
        </p:txBody>
      </p:sp>
      <p:sp>
        <p:nvSpPr>
          <p:cNvPr id="8" name="コンテンツ プレースホルダー 11"/>
          <p:cNvSpPr>
            <a:spLocks noGrp="1"/>
          </p:cNvSpPr>
          <p:nvPr>
            <p:ph sz="quarter" idx="12" hasCustomPrompt="1"/>
          </p:nvPr>
        </p:nvSpPr>
        <p:spPr>
          <a:xfrm rot="17978603">
            <a:off x="13271649" y="3816988"/>
            <a:ext cx="9741225" cy="914401"/>
          </a:xfrm>
          <a:blipFill>
            <a:blip r:embed="rId2"/>
            <a:stretch>
              <a:fillRect/>
            </a:stretch>
          </a:blipFill>
        </p:spPr>
        <p:txBody>
          <a:bodyPr/>
          <a:lstStyle/>
          <a:p>
            <a:pPr lvl="0"/>
            <a:r>
              <a:rPr lang="en-US" dirty="0" smtClean="0"/>
              <a:t> </a:t>
            </a:r>
            <a:endParaRPr lang="en-US" dirty="0"/>
          </a:p>
        </p:txBody>
      </p:sp>
      <p:sp>
        <p:nvSpPr>
          <p:cNvPr id="9" name="タイトル 1"/>
          <p:cNvSpPr>
            <a:spLocks noGrp="1"/>
          </p:cNvSpPr>
          <p:nvPr>
            <p:ph type="ctrTitle" hasCustomPrompt="1"/>
          </p:nvPr>
        </p:nvSpPr>
        <p:spPr>
          <a:xfrm>
            <a:off x="2302445"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smtClean="0"/>
              <a:t>TEXT HERE</a:t>
            </a:r>
            <a:endParaRPr lang="en-US" dirty="0"/>
          </a:p>
        </p:txBody>
      </p:sp>
      <p:sp>
        <p:nvSpPr>
          <p:cNvPr id="11" name="サブタイトル 2"/>
          <p:cNvSpPr>
            <a:spLocks noGrp="1"/>
          </p:cNvSpPr>
          <p:nvPr>
            <p:ph type="subTitle" idx="1" hasCustomPrompt="1"/>
          </p:nvPr>
        </p:nvSpPr>
        <p:spPr>
          <a:xfrm>
            <a:off x="2302445" y="8606662"/>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4"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smtClean="0"/>
              <a:t>TEXT HERE</a:t>
            </a:r>
            <a:endParaRPr lang="en-US" dirty="0"/>
          </a:p>
        </p:txBody>
      </p:sp>
      <p:sp>
        <p:nvSpPr>
          <p:cNvPr id="3" name="サブタイトル 2"/>
          <p:cNvSpPr>
            <a:spLocks noGrp="1"/>
          </p:cNvSpPr>
          <p:nvPr>
            <p:ph type="subTitle" idx="1" hasCustomPrompt="1"/>
          </p:nvPr>
        </p:nvSpPr>
        <p:spPr>
          <a:xfrm>
            <a:off x="8782372" y="3415308"/>
            <a:ext cx="8209705"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9"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smtClean="0"/>
              <a:t>Text Here</a:t>
            </a:r>
            <a:br>
              <a:rPr lang="en-US" altLang="ja-JP" dirty="0" smtClean="0"/>
            </a:br>
            <a:r>
              <a:rPr lang="en-US" altLang="ja-JP" dirty="0" smtClean="0"/>
              <a:t>Text Here</a:t>
            </a:r>
            <a:endParaRPr lang="en-US" dirty="0"/>
          </a:p>
        </p:txBody>
      </p:sp>
    </p:spTree>
    <p:extLst>
      <p:ext uri="{BB962C8B-B14F-4D97-AF65-F5344CB8AC3E}">
        <p14:creationId xmlns:p14="http://schemas.microsoft.com/office/powerpoint/2010/main" val="2657778504"/>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89"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smtClean="0"/>
              <a:t>TEXT HERE</a:t>
            </a:r>
            <a:endParaRPr lang="en-US" dirty="0"/>
          </a:p>
        </p:txBody>
      </p:sp>
      <p:sp>
        <p:nvSpPr>
          <p:cNvPr id="4" name="サブタイトル 2"/>
          <p:cNvSpPr>
            <a:spLocks noGrp="1"/>
          </p:cNvSpPr>
          <p:nvPr>
            <p:ph type="subTitle" idx="1" hasCustomPrompt="1"/>
          </p:nvPr>
        </p:nvSpPr>
        <p:spPr>
          <a:xfrm>
            <a:off x="7198989"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
        <p:nvSpPr>
          <p:cNvPr id="6" name="図プレースホルダー 5"/>
          <p:cNvSpPr>
            <a:spLocks noGrp="1"/>
          </p:cNvSpPr>
          <p:nvPr>
            <p:ph type="pic" sz="quarter" idx="10" hasCustomPrompt="1"/>
          </p:nvPr>
        </p:nvSpPr>
        <p:spPr>
          <a:xfrm>
            <a:off x="1" y="0"/>
            <a:ext cx="6838950" cy="10287000"/>
          </a:xfrm>
        </p:spPr>
        <p:txBody>
          <a:bodyPr/>
          <a:lstStyle>
            <a:lvl1pPr>
              <a:defRPr/>
            </a:lvl1pPr>
          </a:lstStyle>
          <a:p>
            <a:r>
              <a:rPr lang="en-US" dirty="0" smtClean="0"/>
              <a:t>Add Image Here</a:t>
            </a:r>
            <a:endParaRPr lang="en-US" dirty="0"/>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4" name="テキスト プレースホルダー 3"/>
          <p:cNvSpPr>
            <a:spLocks noGrp="1"/>
          </p:cNvSpPr>
          <p:nvPr>
            <p:ph type="body" sz="quarter" idx="11" hasCustomPrompt="1"/>
          </p:nvPr>
        </p:nvSpPr>
        <p:spPr>
          <a:xfrm>
            <a:off x="790279"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smtClean="0"/>
              <a:t>Text Here</a:t>
            </a:r>
            <a:endParaRPr lang="ja-JP" altLang="en-US" dirty="0" smtClean="0"/>
          </a:p>
        </p:txBody>
      </p:sp>
      <p:sp>
        <p:nvSpPr>
          <p:cNvPr id="6" name="図プレースホルダー 5"/>
          <p:cNvSpPr>
            <a:spLocks noGrp="1"/>
          </p:cNvSpPr>
          <p:nvPr>
            <p:ph type="pic" sz="quarter" idx="12" hasCustomPrompt="1"/>
          </p:nvPr>
        </p:nvSpPr>
        <p:spPr>
          <a:xfrm>
            <a:off x="2806801" y="4927476"/>
            <a:ext cx="1439863" cy="1439862"/>
          </a:xfrm>
        </p:spPr>
        <p:txBody>
          <a:bodyPr/>
          <a:lstStyle>
            <a:lvl1pPr>
              <a:defRPr/>
            </a:lvl1pPr>
          </a:lstStyle>
          <a:p>
            <a:r>
              <a:rPr lang="en-US" dirty="0" smtClean="0"/>
              <a:t>Icon</a:t>
            </a:r>
            <a:endParaRPr lang="en-US" dirty="0"/>
          </a:p>
        </p:txBody>
      </p:sp>
      <p:sp>
        <p:nvSpPr>
          <p:cNvPr id="8" name="テキスト プレースホルダー 7"/>
          <p:cNvSpPr>
            <a:spLocks noGrp="1"/>
          </p:cNvSpPr>
          <p:nvPr>
            <p:ph type="body" sz="quarter" idx="13" hasCustomPrompt="1"/>
          </p:nvPr>
        </p:nvSpPr>
        <p:spPr>
          <a:xfrm>
            <a:off x="1006305" y="7447757"/>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smtClean="0"/>
              <a:t>TEXT HERE</a:t>
            </a:r>
            <a:endParaRPr lang="en-US" dirty="0"/>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smtClean="0"/>
              <a:t>TEXT HERE</a:t>
            </a:r>
            <a:br>
              <a:rPr lang="en-US" dirty="0" smtClean="0"/>
            </a:br>
            <a:r>
              <a:rPr lang="en-US" dirty="0" smtClean="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4" name="テキスト プレースホルダー 3"/>
          <p:cNvSpPr>
            <a:spLocks noGrp="1"/>
          </p:cNvSpPr>
          <p:nvPr>
            <p:ph type="body" sz="quarter" idx="14" hasCustomPrompt="1"/>
          </p:nvPr>
        </p:nvSpPr>
        <p:spPr>
          <a:xfrm>
            <a:off x="862287" y="4207396"/>
            <a:ext cx="16561839" cy="1728192"/>
          </a:xfrm>
        </p:spPr>
        <p:txBody>
          <a:bodyPr anchor="ctr">
            <a:noAutofit/>
          </a:bodyPr>
          <a:lstStyle>
            <a:lvl1pPr algn="ctr">
              <a:defRPr sz="9600">
                <a:latin typeface="Bebas Neue Regular" pitchFamily="50" charset="0"/>
              </a:defRPr>
            </a:lvl1pPr>
          </a:lstStyle>
          <a:p>
            <a:pPr lvl="0"/>
            <a:r>
              <a:rPr lang="en-US" altLang="ja-JP" dirty="0" smtClean="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60" y="1975148"/>
            <a:ext cx="15822085"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コンテンツ プレースホルダー 11"/>
          <p:cNvSpPr>
            <a:spLocks noGrp="1"/>
          </p:cNvSpPr>
          <p:nvPr>
            <p:ph sz="quarter" idx="11" hasCustomPrompt="1"/>
          </p:nvPr>
        </p:nvSpPr>
        <p:spPr>
          <a:xfrm rot="7178603">
            <a:off x="-1835999" y="4609078"/>
            <a:ext cx="9741225" cy="914401"/>
          </a:xfrm>
          <a:blipFill>
            <a:blip r:embed="rId2"/>
            <a:stretch>
              <a:fillRect/>
            </a:stretch>
          </a:blipFill>
        </p:spPr>
        <p:txBody>
          <a:bodyPr/>
          <a:lstStyle/>
          <a:p>
            <a:pPr lvl="0"/>
            <a:r>
              <a:rPr lang="en-US" dirty="0" smtClean="0"/>
              <a:t> </a:t>
            </a:r>
            <a:endParaRPr lang="en-US" dirty="0"/>
          </a:p>
        </p:txBody>
      </p:sp>
      <p:sp>
        <p:nvSpPr>
          <p:cNvPr id="8" name="コンテンツ プレースホルダー 11"/>
          <p:cNvSpPr>
            <a:spLocks noGrp="1"/>
          </p:cNvSpPr>
          <p:nvPr>
            <p:ph sz="quarter" idx="12" hasCustomPrompt="1"/>
          </p:nvPr>
        </p:nvSpPr>
        <p:spPr>
          <a:xfrm rot="17978603">
            <a:off x="10656001" y="3816988"/>
            <a:ext cx="9741225" cy="914401"/>
          </a:xfrm>
          <a:blipFill>
            <a:blip r:embed="rId2"/>
            <a:stretch>
              <a:fillRect/>
            </a:stretch>
          </a:blipFill>
        </p:spPr>
        <p:txBody>
          <a:bodyPr/>
          <a:lstStyle/>
          <a:p>
            <a:pPr lvl="0"/>
            <a:r>
              <a:rPr lang="en-US" dirty="0" smtClean="0"/>
              <a:t> </a:t>
            </a:r>
            <a:endParaRPr lang="en-US" dirty="0"/>
          </a:p>
        </p:txBody>
      </p:sp>
      <p:sp>
        <p:nvSpPr>
          <p:cNvPr id="9" name="タイトル 1"/>
          <p:cNvSpPr>
            <a:spLocks noGrp="1"/>
          </p:cNvSpPr>
          <p:nvPr>
            <p:ph type="ctrTitle" hasCustomPrompt="1"/>
          </p:nvPr>
        </p:nvSpPr>
        <p:spPr>
          <a:xfrm>
            <a:off x="2302445"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smtClean="0"/>
              <a:t>TEXT HERE</a:t>
            </a:r>
            <a:endParaRPr lang="en-US" dirty="0"/>
          </a:p>
        </p:txBody>
      </p:sp>
      <p:sp>
        <p:nvSpPr>
          <p:cNvPr id="11" name="サブタイトル 2"/>
          <p:cNvSpPr>
            <a:spLocks noGrp="1"/>
          </p:cNvSpPr>
          <p:nvPr>
            <p:ph type="subTitle" idx="1" hasCustomPrompt="1"/>
          </p:nvPr>
        </p:nvSpPr>
        <p:spPr>
          <a:xfrm>
            <a:off x="2302445" y="8606662"/>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5" y="3847356"/>
            <a:ext cx="1634403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5" y="4495428"/>
            <a:ext cx="16344030" cy="2304256"/>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5" y="3127276"/>
            <a:ext cx="16417823" cy="4536504"/>
          </a:xfrm>
        </p:spPr>
        <p:txBody>
          <a:bodyPr anchor="ctr">
            <a:noAutofit/>
          </a:bodyPr>
          <a:lstStyle>
            <a:lvl1pPr algn="l">
              <a:spcBef>
                <a:spcPts val="1100"/>
              </a:spcBef>
              <a:defRPr sz="2400">
                <a:solidFill>
                  <a:schemeClr val="bg1"/>
                </a:solidFill>
                <a:latin typeface="+mn-lt"/>
              </a:defRPr>
            </a:lvl1pPr>
          </a:lstStyle>
          <a:p>
            <a:pPr lvl="0"/>
            <a:r>
              <a:rPr lang="en-US" altLang="ja-JP" dirty="0" smtClean="0"/>
              <a:t>Text Here</a:t>
            </a:r>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7"/>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8279111"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8279111" y="4639444"/>
            <a:ext cx="8999215"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3922767"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9" y="4405419"/>
            <a:ext cx="630070" cy="630070"/>
          </a:xfrm>
        </p:spPr>
        <p:txBody>
          <a:bodyPr>
            <a:normAutofit/>
          </a:bodyPr>
          <a:lstStyle>
            <a:lvl1pPr>
              <a:defRPr sz="1100"/>
            </a:lvl1pPr>
          </a:lstStyle>
          <a:p>
            <a:r>
              <a:rPr lang="en-US" dirty="0" smtClean="0"/>
              <a:t>ICON</a:t>
            </a:r>
          </a:p>
        </p:txBody>
      </p:sp>
      <p:sp>
        <p:nvSpPr>
          <p:cNvPr id="12" name="テキスト プレースホルダー 7"/>
          <p:cNvSpPr>
            <a:spLocks noGrp="1"/>
          </p:cNvSpPr>
          <p:nvPr>
            <p:ph type="body" sz="quarter" idx="28" hasCustomPrompt="1"/>
          </p:nvPr>
        </p:nvSpPr>
        <p:spPr>
          <a:xfrm>
            <a:off x="1330478" y="4099384"/>
            <a:ext cx="1260001"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7"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9"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1" y="4405349"/>
            <a:ext cx="630070" cy="630070"/>
          </a:xfrm>
        </p:spPr>
        <p:txBody>
          <a:bodyPr>
            <a:normAutofit/>
          </a:bodyPr>
          <a:lstStyle>
            <a:lvl1pPr>
              <a:defRPr sz="1100"/>
            </a:lvl1pPr>
          </a:lstStyle>
          <a:p>
            <a:r>
              <a:rPr lang="en-US" dirty="0" smtClean="0"/>
              <a:t>ICON</a:t>
            </a:r>
          </a:p>
        </p:txBody>
      </p:sp>
      <p:cxnSp>
        <p:nvCxnSpPr>
          <p:cNvPr id="24" name="直線コネクタ 23"/>
          <p:cNvCxnSpPr>
            <a:stCxn id="21" idx="6"/>
            <a:endCxn id="25" idx="2"/>
          </p:cNvCxnSpPr>
          <p:nvPr userDrawn="1"/>
        </p:nvCxnSpPr>
        <p:spPr>
          <a:xfrm>
            <a:off x="7778049" y="4729384"/>
            <a:ext cx="1368151"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4" y="4405349"/>
            <a:ext cx="630070" cy="630070"/>
          </a:xfrm>
        </p:spPr>
        <p:txBody>
          <a:bodyPr>
            <a:normAutofit/>
          </a:bodyPr>
          <a:lstStyle>
            <a:lvl1pPr>
              <a:defRPr sz="1100"/>
            </a:lvl1pPr>
          </a:lstStyle>
          <a:p>
            <a:r>
              <a:rPr lang="en-US" dirty="0" smtClean="0"/>
              <a:t>ICON</a:t>
            </a:r>
          </a:p>
        </p:txBody>
      </p:sp>
      <p:cxnSp>
        <p:nvCxnSpPr>
          <p:cNvPr id="30" name="直線コネクタ 29"/>
          <p:cNvCxnSpPr>
            <a:stCxn id="25" idx="6"/>
            <a:endCxn id="31" idx="2"/>
          </p:cNvCxnSpPr>
          <p:nvPr userDrawn="1"/>
        </p:nvCxnSpPr>
        <p:spPr>
          <a:xfrm flipV="1">
            <a:off x="10406341"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2" y="4396958"/>
            <a:ext cx="630070" cy="630070"/>
          </a:xfrm>
        </p:spPr>
        <p:txBody>
          <a:bodyPr>
            <a:normAutofit/>
          </a:bodyPr>
          <a:lstStyle>
            <a:lvl1pPr>
              <a:defRPr sz="1100"/>
            </a:lvl1pPr>
          </a:lstStyle>
          <a:p>
            <a:r>
              <a:rPr lang="en-US" dirty="0" smtClean="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1"/>
            <a:ext cx="630070" cy="630070"/>
          </a:xfrm>
        </p:spPr>
        <p:txBody>
          <a:bodyPr>
            <a:normAutofit/>
          </a:bodyPr>
          <a:lstStyle>
            <a:lvl1pPr>
              <a:defRPr sz="1100"/>
            </a:lvl1pPr>
          </a:lstStyle>
          <a:p>
            <a:r>
              <a:rPr lang="en-US" dirty="0" smtClean="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smtClean="0"/>
              <a:t>ICON</a:t>
            </a:r>
          </a:p>
        </p:txBody>
      </p:sp>
      <p:cxnSp>
        <p:nvCxnSpPr>
          <p:cNvPr id="39" name="直線コネクタ 38"/>
          <p:cNvCxnSpPr>
            <a:stCxn id="37" idx="6"/>
            <a:endCxn id="40" idx="2"/>
          </p:cNvCxnSpPr>
          <p:nvPr userDrawn="1"/>
        </p:nvCxnSpPr>
        <p:spPr>
          <a:xfrm>
            <a:off x="9146200" y="6718065"/>
            <a:ext cx="1368151"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1"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5" y="6394030"/>
            <a:ext cx="630070" cy="630070"/>
          </a:xfrm>
        </p:spPr>
        <p:txBody>
          <a:bodyPr>
            <a:normAutofit/>
          </a:bodyPr>
          <a:lstStyle>
            <a:lvl1pPr>
              <a:defRPr sz="1100"/>
            </a:lvl1pPr>
          </a:lstStyle>
          <a:p>
            <a:r>
              <a:rPr lang="en-US" dirty="0" smtClean="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89"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3" y="6385639"/>
            <a:ext cx="630070" cy="630070"/>
          </a:xfrm>
        </p:spPr>
        <p:txBody>
          <a:bodyPr>
            <a:normAutofit/>
          </a:bodyPr>
          <a:lstStyle>
            <a:lvl1pPr>
              <a:defRPr sz="1100"/>
            </a:lvl1pPr>
          </a:lstStyle>
          <a:p>
            <a:r>
              <a:rPr lang="en-US" dirty="0" smtClean="0"/>
              <a:t>ICON</a:t>
            </a:r>
          </a:p>
        </p:txBody>
      </p:sp>
      <p:sp>
        <p:nvSpPr>
          <p:cNvPr id="45" name="テキスト プレースホルダー 7"/>
          <p:cNvSpPr>
            <a:spLocks noGrp="1"/>
          </p:cNvSpPr>
          <p:nvPr>
            <p:ph type="body" sz="quarter" idx="53" hasCustomPrompt="1"/>
          </p:nvPr>
        </p:nvSpPr>
        <p:spPr>
          <a:xfrm>
            <a:off x="15732078" y="6079604"/>
            <a:ext cx="1260001"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46" name="直線コネクタ 45"/>
          <p:cNvCxnSpPr>
            <a:stCxn id="43" idx="6"/>
            <a:endCxn id="45" idx="2"/>
          </p:cNvCxnSpPr>
          <p:nvPr userDrawn="1"/>
        </p:nvCxnSpPr>
        <p:spPr>
          <a:xfrm flipV="1">
            <a:off x="14399931" y="6709604"/>
            <a:ext cx="1332147"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9" y="4720994"/>
            <a:ext cx="215883"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30"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3" y="2814092"/>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72" name="グループ化 71"/>
          <p:cNvGrpSpPr/>
          <p:nvPr userDrawn="1"/>
        </p:nvGrpSpPr>
        <p:grpSpPr>
          <a:xfrm>
            <a:off x="6009282"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76" name="グループ化 75"/>
          <p:cNvGrpSpPr/>
          <p:nvPr userDrawn="1"/>
        </p:nvGrpSpPr>
        <p:grpSpPr>
          <a:xfrm>
            <a:off x="8651007"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0" name="グループ化 79"/>
          <p:cNvGrpSpPr/>
          <p:nvPr userDrawn="1"/>
        </p:nvGrpSpPr>
        <p:grpSpPr>
          <a:xfrm>
            <a:off x="11276445"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4" name="グループ化 83"/>
          <p:cNvGrpSpPr/>
          <p:nvPr userDrawn="1"/>
        </p:nvGrpSpPr>
        <p:grpSpPr>
          <a:xfrm rot="10800000">
            <a:off x="4782292"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5" y="7926660"/>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8" name="グループ化 87"/>
          <p:cNvGrpSpPr/>
          <p:nvPr userDrawn="1"/>
        </p:nvGrpSpPr>
        <p:grpSpPr>
          <a:xfrm rot="10800000">
            <a:off x="7382144"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92" name="グループ化 91"/>
          <p:cNvGrpSpPr/>
          <p:nvPr userDrawn="1"/>
        </p:nvGrpSpPr>
        <p:grpSpPr>
          <a:xfrm rot="10800000">
            <a:off x="10023869"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96" name="グループ化 95"/>
          <p:cNvGrpSpPr/>
          <p:nvPr userDrawn="1"/>
        </p:nvGrpSpPr>
        <p:grpSpPr>
          <a:xfrm rot="10800000">
            <a:off x="12649307"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3"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cxnSp>
        <p:nvCxnSpPr>
          <p:cNvPr id="102" name="直線コネクタ 101"/>
          <p:cNvCxnSpPr/>
          <p:nvPr userDrawn="1"/>
        </p:nvCxnSpPr>
        <p:spPr>
          <a:xfrm flipH="1">
            <a:off x="4782292"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21"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10"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10"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6"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6"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11"/>
          <p:cNvSpPr>
            <a:spLocks noGrp="1"/>
          </p:cNvSpPr>
          <p:nvPr>
            <p:ph type="body" sz="quarter" idx="21" hasCustomPrompt="1"/>
          </p:nvPr>
        </p:nvSpPr>
        <p:spPr>
          <a:xfrm>
            <a:off x="12885043"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3"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8"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8"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 name="円/楕円 3"/>
          <p:cNvSpPr/>
          <p:nvPr userDrawn="1"/>
        </p:nvSpPr>
        <p:spPr>
          <a:xfrm>
            <a:off x="1438351" y="262322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49" y="3523320"/>
            <a:ext cx="1008112" cy="1008112"/>
          </a:xfrm>
        </p:spPr>
        <p:txBody>
          <a:bodyPr>
            <a:normAutofit/>
          </a:bodyPr>
          <a:lstStyle>
            <a:lvl1pPr>
              <a:defRPr sz="1100"/>
            </a:lvl1pPr>
          </a:lstStyle>
          <a:p>
            <a:r>
              <a:rPr lang="en-US" dirty="0" smtClean="0"/>
              <a:t>ICON</a:t>
            </a:r>
          </a:p>
        </p:txBody>
      </p:sp>
      <p:sp>
        <p:nvSpPr>
          <p:cNvPr id="26" name="円/楕円 25"/>
          <p:cNvSpPr/>
          <p:nvPr userDrawn="1"/>
        </p:nvSpPr>
        <p:spPr>
          <a:xfrm>
            <a:off x="1438351" y="622362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49" y="7123720"/>
            <a:ext cx="1008112" cy="1008112"/>
          </a:xfrm>
        </p:spPr>
        <p:txBody>
          <a:bodyPr>
            <a:normAutofit/>
          </a:bodyPr>
          <a:lstStyle>
            <a:lvl1pPr>
              <a:defRPr sz="1100"/>
            </a:lvl1pPr>
          </a:lstStyle>
          <a:p>
            <a:r>
              <a:rPr lang="en-US" dirty="0" smtClean="0"/>
              <a:t>ICON</a:t>
            </a:r>
          </a:p>
        </p:txBody>
      </p:sp>
      <p:sp>
        <p:nvSpPr>
          <p:cNvPr id="28" name="円/楕円 27"/>
          <p:cNvSpPr/>
          <p:nvPr userDrawn="1"/>
        </p:nvSpPr>
        <p:spPr>
          <a:xfrm>
            <a:off x="9647263" y="262322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smtClean="0"/>
              <a:t>ICON</a:t>
            </a:r>
          </a:p>
        </p:txBody>
      </p:sp>
      <p:sp>
        <p:nvSpPr>
          <p:cNvPr id="30" name="円/楕円 29"/>
          <p:cNvSpPr/>
          <p:nvPr userDrawn="1"/>
        </p:nvSpPr>
        <p:spPr>
          <a:xfrm>
            <a:off x="9647263" y="620137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7" name="テキスト プレースホルダー 11"/>
          <p:cNvSpPr>
            <a:spLocks noGrp="1"/>
          </p:cNvSpPr>
          <p:nvPr>
            <p:ph type="body" sz="quarter" idx="14" hasCustomPrompt="1"/>
          </p:nvPr>
        </p:nvSpPr>
        <p:spPr>
          <a:xfrm>
            <a:off x="1222327"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42" hasCustomPrompt="1"/>
          </p:nvPr>
        </p:nvSpPr>
        <p:spPr>
          <a:xfrm>
            <a:off x="5372767"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43" hasCustomPrompt="1"/>
          </p:nvPr>
        </p:nvSpPr>
        <p:spPr>
          <a:xfrm>
            <a:off x="9647263"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44" hasCustomPrompt="1"/>
          </p:nvPr>
        </p:nvSpPr>
        <p:spPr>
          <a:xfrm>
            <a:off x="13797703"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45" hasCustomPrompt="1"/>
          </p:nvPr>
        </p:nvSpPr>
        <p:spPr>
          <a:xfrm>
            <a:off x="1222327"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6" hasCustomPrompt="1"/>
          </p:nvPr>
        </p:nvSpPr>
        <p:spPr>
          <a:xfrm>
            <a:off x="5372767"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47" hasCustomPrompt="1"/>
          </p:nvPr>
        </p:nvSpPr>
        <p:spPr>
          <a:xfrm>
            <a:off x="9647263"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48" hasCustomPrompt="1"/>
          </p:nvPr>
        </p:nvSpPr>
        <p:spPr>
          <a:xfrm>
            <a:off x="13797703"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1" y="26232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892949"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892949" y="3703340"/>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894735"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894735" y="7087716"/>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1" y="62236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5"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円/楕円 19"/>
          <p:cNvSpPr/>
          <p:nvPr userDrawn="1"/>
        </p:nvSpPr>
        <p:spPr>
          <a:xfrm>
            <a:off x="1582367"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5" y="3955368"/>
            <a:ext cx="1008112" cy="1008112"/>
          </a:xfrm>
        </p:spPr>
        <p:txBody>
          <a:bodyPr>
            <a:normAutofit/>
          </a:bodyPr>
          <a:lstStyle>
            <a:lvl1pPr>
              <a:defRPr sz="1100"/>
            </a:lvl1pPr>
          </a:lstStyle>
          <a:p>
            <a:r>
              <a:rPr lang="en-US" dirty="0" smtClean="0"/>
              <a:t>ICON</a:t>
            </a:r>
          </a:p>
        </p:txBody>
      </p:sp>
      <p:cxnSp>
        <p:nvCxnSpPr>
          <p:cNvPr id="6" name="直線コネクタ 5"/>
          <p:cNvCxnSpPr/>
          <p:nvPr userDrawn="1"/>
        </p:nvCxnSpPr>
        <p:spPr>
          <a:xfrm>
            <a:off x="1294335"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1"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40" hasCustomPrompt="1"/>
          </p:nvPr>
        </p:nvSpPr>
        <p:spPr>
          <a:xfrm>
            <a:off x="5038751"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5686823"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1" y="3955368"/>
            <a:ext cx="1008112" cy="1008112"/>
          </a:xfrm>
        </p:spPr>
        <p:txBody>
          <a:bodyPr>
            <a:normAutofit/>
          </a:bodyPr>
          <a:lstStyle>
            <a:lvl1pPr>
              <a:defRPr sz="1100"/>
            </a:lvl1pPr>
          </a:lstStyle>
          <a:p>
            <a:r>
              <a:rPr lang="en-US" dirty="0" smtClean="0"/>
              <a:t>ICON</a:t>
            </a:r>
          </a:p>
        </p:txBody>
      </p:sp>
      <p:cxnSp>
        <p:nvCxnSpPr>
          <p:cNvPr id="38" name="直線コネクタ 37"/>
          <p:cNvCxnSpPr/>
          <p:nvPr userDrawn="1"/>
        </p:nvCxnSpPr>
        <p:spPr>
          <a:xfrm>
            <a:off x="5398791"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8"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3" hasCustomPrompt="1"/>
          </p:nvPr>
        </p:nvSpPr>
        <p:spPr>
          <a:xfrm>
            <a:off x="9143208"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791279"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smtClean="0"/>
              <a:t>ICON</a:t>
            </a:r>
          </a:p>
        </p:txBody>
      </p:sp>
      <p:cxnSp>
        <p:nvCxnSpPr>
          <p:cNvPr id="43" name="直線コネクタ 42"/>
          <p:cNvCxnSpPr/>
          <p:nvPr userDrawn="1"/>
        </p:nvCxnSpPr>
        <p:spPr>
          <a:xfrm>
            <a:off x="9503247"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6" hasCustomPrompt="1"/>
          </p:nvPr>
        </p:nvSpPr>
        <p:spPr>
          <a:xfrm>
            <a:off x="13247664"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13895735" y="305526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smtClean="0"/>
              <a:t>ICON</a:t>
            </a:r>
          </a:p>
        </p:txBody>
      </p:sp>
      <p:cxnSp>
        <p:nvCxnSpPr>
          <p:cNvPr id="48" name="直線コネクタ 47"/>
          <p:cNvCxnSpPr/>
          <p:nvPr userDrawn="1"/>
        </p:nvCxnSpPr>
        <p:spPr>
          <a:xfrm>
            <a:off x="13607703" y="6223620"/>
            <a:ext cx="3312369"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9"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934295"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36" name="図プレースホルダー 8"/>
          <p:cNvSpPr>
            <a:spLocks noGrp="1"/>
          </p:cNvSpPr>
          <p:nvPr>
            <p:ph type="pic" sz="quarter" idx="29" hasCustomPrompt="1"/>
          </p:nvPr>
        </p:nvSpPr>
        <p:spPr>
          <a:xfrm>
            <a:off x="5326783" y="2767237"/>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37" name="テキスト プレースホルダー 11"/>
          <p:cNvSpPr>
            <a:spLocks noGrp="1"/>
          </p:cNvSpPr>
          <p:nvPr>
            <p:ph type="body" sz="quarter" idx="30" hasCustomPrompt="1"/>
          </p:nvPr>
        </p:nvSpPr>
        <p:spPr>
          <a:xfrm>
            <a:off x="5110759"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5110759" y="7375749"/>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0" name="図プレースホルダー 8"/>
          <p:cNvSpPr>
            <a:spLocks noGrp="1"/>
          </p:cNvSpPr>
          <p:nvPr>
            <p:ph type="pic" sz="quarter" idx="33" hasCustomPrompt="1"/>
          </p:nvPr>
        </p:nvSpPr>
        <p:spPr>
          <a:xfrm>
            <a:off x="9503247"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1" name="テキスト プレースホルダー 11"/>
          <p:cNvSpPr>
            <a:spLocks noGrp="1"/>
          </p:cNvSpPr>
          <p:nvPr>
            <p:ph type="body" sz="quarter" idx="34" hasCustomPrompt="1"/>
          </p:nvPr>
        </p:nvSpPr>
        <p:spPr>
          <a:xfrm>
            <a:off x="9287223"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5" hasCustomPrompt="1"/>
          </p:nvPr>
        </p:nvSpPr>
        <p:spPr>
          <a:xfrm>
            <a:off x="9287223" y="7375746"/>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4" name="図プレースホルダー 8"/>
          <p:cNvSpPr>
            <a:spLocks noGrp="1"/>
          </p:cNvSpPr>
          <p:nvPr>
            <p:ph type="pic" sz="quarter" idx="37" hasCustomPrompt="1"/>
          </p:nvPr>
        </p:nvSpPr>
        <p:spPr>
          <a:xfrm>
            <a:off x="1367971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5" name="テキスト プレースホルダー 11"/>
          <p:cNvSpPr>
            <a:spLocks noGrp="1"/>
          </p:cNvSpPr>
          <p:nvPr>
            <p:ph type="body" sz="quarter" idx="38" hasCustomPrompt="1"/>
          </p:nvPr>
        </p:nvSpPr>
        <p:spPr>
          <a:xfrm>
            <a:off x="1346368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9" hasCustomPrompt="1"/>
          </p:nvPr>
        </p:nvSpPr>
        <p:spPr>
          <a:xfrm>
            <a:off x="13463688"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1" y="26232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678710"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10"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6"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6"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1" y="6223621"/>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8" name="図プレースホルダー 8"/>
          <p:cNvSpPr>
            <a:spLocks noGrp="1"/>
          </p:cNvSpPr>
          <p:nvPr>
            <p:ph type="pic" sz="quarter" idx="20" hasCustomPrompt="1"/>
          </p:nvPr>
        </p:nvSpPr>
        <p:spPr>
          <a:xfrm>
            <a:off x="9647263" y="2623220"/>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0" name="テキスト プレースホルダー 11"/>
          <p:cNvSpPr>
            <a:spLocks noGrp="1"/>
          </p:cNvSpPr>
          <p:nvPr>
            <p:ph type="body" sz="quarter" idx="21" hasCustomPrompt="1"/>
          </p:nvPr>
        </p:nvSpPr>
        <p:spPr>
          <a:xfrm>
            <a:off x="12885043"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3"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8"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8"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4" name="図プレースホルダー 8"/>
          <p:cNvSpPr>
            <a:spLocks noGrp="1"/>
          </p:cNvSpPr>
          <p:nvPr>
            <p:ph type="pic" sz="quarter" idx="25" hasCustomPrompt="1"/>
          </p:nvPr>
        </p:nvSpPr>
        <p:spPr>
          <a:xfrm>
            <a:off x="9647263" y="6223620"/>
            <a:ext cx="2808313"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5"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smtClean="0"/>
              <a:t>                                        Add Image</a:t>
            </a:r>
            <a:endParaRPr lang="en-US" dirty="0"/>
          </a:p>
        </p:txBody>
      </p:sp>
      <p:sp>
        <p:nvSpPr>
          <p:cNvPr id="7" name="コンテンツ プレースホルダー 11"/>
          <p:cNvSpPr>
            <a:spLocks noGrp="1"/>
          </p:cNvSpPr>
          <p:nvPr>
            <p:ph sz="quarter" idx="11" hasCustomPrompt="1"/>
          </p:nvPr>
        </p:nvSpPr>
        <p:spPr>
          <a:xfrm rot="7178603">
            <a:off x="-1835999" y="4609078"/>
            <a:ext cx="9741225" cy="914401"/>
          </a:xfrm>
          <a:blipFill>
            <a:blip r:embed="rId2"/>
            <a:stretch>
              <a:fillRect/>
            </a:stretch>
          </a:blipFill>
        </p:spPr>
        <p:txBody>
          <a:bodyPr/>
          <a:lstStyle/>
          <a:p>
            <a:pPr lvl="0"/>
            <a:r>
              <a:rPr lang="en-US" dirty="0" smtClean="0"/>
              <a:t> </a:t>
            </a:r>
            <a:endParaRPr lang="en-US" dirty="0"/>
          </a:p>
        </p:txBody>
      </p:sp>
      <p:sp>
        <p:nvSpPr>
          <p:cNvPr id="8" name="コンテンツ プレースホルダー 11"/>
          <p:cNvSpPr>
            <a:spLocks noGrp="1"/>
          </p:cNvSpPr>
          <p:nvPr>
            <p:ph sz="quarter" idx="12" hasCustomPrompt="1"/>
          </p:nvPr>
        </p:nvSpPr>
        <p:spPr>
          <a:xfrm rot="17978603">
            <a:off x="13271649" y="3816988"/>
            <a:ext cx="9741225" cy="914401"/>
          </a:xfrm>
          <a:blipFill>
            <a:blip r:embed="rId2"/>
            <a:stretch>
              <a:fillRect/>
            </a:stretch>
          </a:blipFill>
        </p:spPr>
        <p:txBody>
          <a:bodyPr/>
          <a:lstStyle/>
          <a:p>
            <a:pPr lvl="0"/>
            <a:r>
              <a:rPr lang="en-US" dirty="0" smtClean="0"/>
              <a:t> </a:t>
            </a:r>
            <a:endParaRPr lang="en-US" dirty="0"/>
          </a:p>
        </p:txBody>
      </p:sp>
      <p:sp>
        <p:nvSpPr>
          <p:cNvPr id="9" name="タイトル 1"/>
          <p:cNvSpPr>
            <a:spLocks noGrp="1"/>
          </p:cNvSpPr>
          <p:nvPr>
            <p:ph type="ctrTitle" hasCustomPrompt="1"/>
          </p:nvPr>
        </p:nvSpPr>
        <p:spPr>
          <a:xfrm>
            <a:off x="2302445"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smtClean="0"/>
              <a:t>TEXT HERE</a:t>
            </a:r>
            <a:endParaRPr lang="en-US" dirty="0"/>
          </a:p>
        </p:txBody>
      </p:sp>
      <p:sp>
        <p:nvSpPr>
          <p:cNvPr id="11" name="サブタイトル 2"/>
          <p:cNvSpPr>
            <a:spLocks noGrp="1"/>
          </p:cNvSpPr>
          <p:nvPr>
            <p:ph type="subTitle" idx="1" hasCustomPrompt="1"/>
          </p:nvPr>
        </p:nvSpPr>
        <p:spPr>
          <a:xfrm>
            <a:off x="2302445" y="8606662"/>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1"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正方形/長方形 7"/>
          <p:cNvSpPr/>
          <p:nvPr userDrawn="1"/>
        </p:nvSpPr>
        <p:spPr>
          <a:xfrm>
            <a:off x="159" y="5089494"/>
            <a:ext cx="18286255"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7"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2"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5" name="テキスト プレースホルダー 11"/>
          <p:cNvSpPr>
            <a:spLocks noGrp="1"/>
          </p:cNvSpPr>
          <p:nvPr>
            <p:ph type="body" sz="quarter" idx="34" hasCustomPrompt="1"/>
          </p:nvPr>
        </p:nvSpPr>
        <p:spPr>
          <a:xfrm>
            <a:off x="6946170"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9" name="テキスト プレースホルダー 11"/>
          <p:cNvSpPr>
            <a:spLocks noGrp="1"/>
          </p:cNvSpPr>
          <p:nvPr>
            <p:ph type="body" sz="quarter" idx="15" hasCustomPrompt="1"/>
          </p:nvPr>
        </p:nvSpPr>
        <p:spPr>
          <a:xfrm>
            <a:off x="1510359"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p>
          <a:p>
            <a:pPr lvl="0"/>
            <a:r>
              <a:rPr lang="en-US" altLang="ja-JP" dirty="0" smtClean="0"/>
              <a:t>Item</a:t>
            </a:r>
            <a:endParaRPr lang="en-US" dirty="0"/>
          </a:p>
        </p:txBody>
      </p:sp>
      <p:sp>
        <p:nvSpPr>
          <p:cNvPr id="22" name="テキスト プレースホルダー 11"/>
          <p:cNvSpPr>
            <a:spLocks noGrp="1"/>
          </p:cNvSpPr>
          <p:nvPr>
            <p:ph type="body" sz="quarter" idx="37" hasCustomPrompt="1"/>
          </p:nvPr>
        </p:nvSpPr>
        <p:spPr>
          <a:xfrm>
            <a:off x="6982967"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 </a:t>
            </a:r>
          </a:p>
          <a:p>
            <a:pPr lvl="0"/>
            <a:r>
              <a:rPr lang="en-US" altLang="ja-JP" dirty="0" smtClean="0"/>
              <a:t>Item</a:t>
            </a:r>
            <a:endParaRPr lang="en-US" dirty="0" smtClean="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p>
          <a:p>
            <a:pPr lvl="0"/>
            <a:r>
              <a:rPr lang="en-US" altLang="ja-JP" dirty="0" smtClean="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5" y="2335188"/>
            <a:ext cx="10534917" cy="7200800"/>
          </a:xfrm>
          <a:prstGeom prst="rect">
            <a:avLst/>
          </a:prstGeom>
        </p:spPr>
      </p:pic>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5" name="テキスト プレースホルダー 11"/>
          <p:cNvSpPr>
            <a:spLocks noGrp="1"/>
          </p:cNvSpPr>
          <p:nvPr>
            <p:ph type="body" sz="quarter" idx="14" hasCustomPrompt="1"/>
          </p:nvPr>
        </p:nvSpPr>
        <p:spPr>
          <a:xfrm>
            <a:off x="10151319" y="2551213"/>
            <a:ext cx="7127006" cy="3708201"/>
          </a:xfrm>
        </p:spPr>
        <p:txBody>
          <a:bodyPr anchor="b">
            <a:noAutofit/>
          </a:bodyPr>
          <a:lstStyle>
            <a:lvl1pPr>
              <a:lnSpc>
                <a:spcPts val="7000"/>
              </a:lnSpc>
              <a:defRPr sz="8000" baseline="0">
                <a:solidFill>
                  <a:schemeClr val="bg1"/>
                </a:solidFill>
                <a:latin typeface="+mj-lt"/>
              </a:defRPr>
            </a:lvl1pPr>
          </a:lstStyle>
          <a:p>
            <a:pPr lvl="0"/>
            <a:r>
              <a:rPr lang="en-US" altLang="ja-JP" dirty="0" smtClean="0"/>
              <a:t>Text Here</a:t>
            </a:r>
            <a:br>
              <a:rPr lang="en-US" altLang="ja-JP" dirty="0" smtClean="0"/>
            </a:br>
            <a:r>
              <a:rPr lang="en-US" dirty="0" smtClean="0"/>
              <a:t>TEXT HERE</a:t>
            </a:r>
            <a:endParaRPr lang="en-US" dirty="0"/>
          </a:p>
        </p:txBody>
      </p:sp>
      <p:sp>
        <p:nvSpPr>
          <p:cNvPr id="16" name="テキスト プレースホルダー 11"/>
          <p:cNvSpPr>
            <a:spLocks noGrp="1"/>
          </p:cNvSpPr>
          <p:nvPr>
            <p:ph type="body" sz="quarter" idx="15" hasCustomPrompt="1"/>
          </p:nvPr>
        </p:nvSpPr>
        <p:spPr>
          <a:xfrm>
            <a:off x="10151319" y="6259835"/>
            <a:ext cx="7127006"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8"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1" name="図プレースホルダー 5"/>
          <p:cNvSpPr>
            <a:spLocks noGrp="1"/>
          </p:cNvSpPr>
          <p:nvPr>
            <p:ph type="pic" sz="quarter" idx="21" hasCustomPrompt="1"/>
          </p:nvPr>
        </p:nvSpPr>
        <p:spPr>
          <a:xfrm>
            <a:off x="5686823" y="2543483"/>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2" name="図プレースホルダー 5"/>
          <p:cNvSpPr>
            <a:spLocks noGrp="1"/>
          </p:cNvSpPr>
          <p:nvPr>
            <p:ph type="pic" sz="quarter" idx="22" hasCustomPrompt="1"/>
          </p:nvPr>
        </p:nvSpPr>
        <p:spPr>
          <a:xfrm>
            <a:off x="10151319" y="2543483"/>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3" name="図プレースホルダー 5"/>
          <p:cNvSpPr>
            <a:spLocks noGrp="1"/>
          </p:cNvSpPr>
          <p:nvPr>
            <p:ph type="pic" sz="quarter" idx="23" hasCustomPrompt="1"/>
          </p:nvPr>
        </p:nvSpPr>
        <p:spPr>
          <a:xfrm>
            <a:off x="14615815" y="2543483"/>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4" name="図プレースホルダー 5"/>
          <p:cNvSpPr>
            <a:spLocks noGrp="1"/>
          </p:cNvSpPr>
          <p:nvPr>
            <p:ph type="pic" sz="quarter" idx="24" hasCustomPrompt="1"/>
          </p:nvPr>
        </p:nvSpPr>
        <p:spPr>
          <a:xfrm>
            <a:off x="-1992790" y="5824801"/>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smtClean="0"/>
              <a:t>                       Add Image</a:t>
            </a:r>
            <a:endParaRPr lang="en-US" dirty="0"/>
          </a:p>
        </p:txBody>
      </p:sp>
      <p:sp>
        <p:nvSpPr>
          <p:cNvPr id="25" name="図プレースホルダー 5"/>
          <p:cNvSpPr>
            <a:spLocks noGrp="1"/>
          </p:cNvSpPr>
          <p:nvPr>
            <p:ph type="pic" sz="quarter" idx="25" hasCustomPrompt="1"/>
          </p:nvPr>
        </p:nvSpPr>
        <p:spPr>
          <a:xfrm>
            <a:off x="2446464"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6" name="図プレースホルダー 5"/>
          <p:cNvSpPr>
            <a:spLocks noGrp="1"/>
          </p:cNvSpPr>
          <p:nvPr>
            <p:ph type="pic" sz="quarter" idx="26" hasCustomPrompt="1"/>
          </p:nvPr>
        </p:nvSpPr>
        <p:spPr>
          <a:xfrm>
            <a:off x="6910959"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7" name="図プレースホルダー 5"/>
          <p:cNvSpPr>
            <a:spLocks noGrp="1"/>
          </p:cNvSpPr>
          <p:nvPr>
            <p:ph type="pic" sz="quarter" idx="27" hasCustomPrompt="1"/>
          </p:nvPr>
        </p:nvSpPr>
        <p:spPr>
          <a:xfrm>
            <a:off x="11369375"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テキスト プレースホルダー 6"/>
          <p:cNvSpPr>
            <a:spLocks noGrp="1"/>
          </p:cNvSpPr>
          <p:nvPr>
            <p:ph type="body" sz="quarter" idx="28" hasCustomPrompt="1"/>
          </p:nvPr>
        </p:nvSpPr>
        <p:spPr>
          <a:xfrm rot="7200000">
            <a:off x="574" y="3548208"/>
            <a:ext cx="4682798" cy="863600"/>
          </a:xfrm>
          <a:blipFill>
            <a:blip r:embed="rId2"/>
            <a:stretch>
              <a:fillRect/>
            </a:stretch>
          </a:blipFill>
        </p:spPr>
        <p:txBody>
          <a:bodyPr/>
          <a:lstStyle/>
          <a:p>
            <a:pPr lvl="0"/>
            <a:r>
              <a:rPr lang="en-US" altLang="ja-JP" dirty="0" smtClean="0"/>
              <a:t> </a:t>
            </a:r>
            <a:endParaRPr lang="en-US" dirty="0"/>
          </a:p>
        </p:txBody>
      </p:sp>
      <p:sp>
        <p:nvSpPr>
          <p:cNvPr id="28" name="テキスト プレースホルダー 6"/>
          <p:cNvSpPr>
            <a:spLocks noGrp="1"/>
          </p:cNvSpPr>
          <p:nvPr>
            <p:ph type="body" sz="quarter" idx="29" hasCustomPrompt="1"/>
          </p:nvPr>
        </p:nvSpPr>
        <p:spPr>
          <a:xfrm rot="18000000">
            <a:off x="13931999" y="6860576"/>
            <a:ext cx="4682798" cy="863600"/>
          </a:xfrm>
          <a:blipFill>
            <a:blip r:embed="rId2"/>
            <a:stretch>
              <a:fillRect/>
            </a:stretch>
          </a:blipFill>
        </p:spPr>
        <p:txBody>
          <a:bodyPr/>
          <a:lstStyle/>
          <a:p>
            <a:pPr lvl="0"/>
            <a:r>
              <a:rPr lang="en-US" altLang="ja-JP" dirty="0" smtClean="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環状矢印 11"/>
          <p:cNvSpPr/>
          <p:nvPr userDrawn="1"/>
        </p:nvSpPr>
        <p:spPr>
          <a:xfrm>
            <a:off x="6136158"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9"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7"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9"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9" name="正方形/長方形 8"/>
          <p:cNvSpPr/>
          <p:nvPr userDrawn="1"/>
        </p:nvSpPr>
        <p:spPr>
          <a:xfrm>
            <a:off x="862287" y="2532892"/>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コネクタ 66"/>
          <p:cNvCxnSpPr>
            <a:stCxn id="44" idx="1"/>
            <a:endCxn id="9" idx="3"/>
          </p:cNvCxnSpPr>
          <p:nvPr userDrawn="1"/>
        </p:nvCxnSpPr>
        <p:spPr>
          <a:xfrm rot="10800000">
            <a:off x="6118871" y="3910204"/>
            <a:ext cx="828092"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9"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0" hasCustomPrompt="1"/>
          </p:nvPr>
        </p:nvSpPr>
        <p:spPr>
          <a:xfrm>
            <a:off x="12311559" y="3327689"/>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線コネクタ 66"/>
          <p:cNvCxnSpPr>
            <a:stCxn id="48" idx="3"/>
            <a:endCxn id="26" idx="1"/>
          </p:cNvCxnSpPr>
          <p:nvPr userDrawn="1"/>
        </p:nvCxnSpPr>
        <p:spPr>
          <a:xfrm flipV="1">
            <a:off x="11303446" y="3876587"/>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2"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2" hasCustomPrompt="1"/>
          </p:nvPr>
        </p:nvSpPr>
        <p:spPr>
          <a:xfrm>
            <a:off x="1006302"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66"/>
          <p:cNvCxnSpPr>
            <a:stCxn id="52" idx="1"/>
            <a:endCxn id="32" idx="3"/>
          </p:cNvCxnSpPr>
          <p:nvPr userDrawn="1"/>
        </p:nvCxnSpPr>
        <p:spPr>
          <a:xfrm rot="10800000" flipV="1">
            <a:off x="6118870"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9"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24" hasCustomPrompt="1"/>
          </p:nvPr>
        </p:nvSpPr>
        <p:spPr>
          <a:xfrm>
            <a:off x="12311559"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線コネクタ 66"/>
          <p:cNvCxnSpPr>
            <a:stCxn id="51" idx="3"/>
            <a:endCxn id="39" idx="1"/>
          </p:cNvCxnSpPr>
          <p:nvPr userDrawn="1"/>
        </p:nvCxnSpPr>
        <p:spPr>
          <a:xfrm>
            <a:off x="11339451" y="7393750"/>
            <a:ext cx="828092"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3" y="3955367"/>
            <a:ext cx="828093" cy="828093"/>
          </a:xfrm>
        </p:spPr>
        <p:txBody>
          <a:bodyPr>
            <a:normAutofit/>
          </a:bodyPr>
          <a:lstStyle>
            <a:lvl1pPr>
              <a:defRPr sz="1100"/>
            </a:lvl1pPr>
          </a:lstStyle>
          <a:p>
            <a:r>
              <a:rPr lang="en-US" dirty="0" smtClean="0"/>
              <a:t>ICON</a:t>
            </a:r>
          </a:p>
        </p:txBody>
      </p:sp>
      <p:sp>
        <p:nvSpPr>
          <p:cNvPr id="48" name="図プレースホルダー 5"/>
          <p:cNvSpPr>
            <a:spLocks noGrp="1"/>
          </p:cNvSpPr>
          <p:nvPr>
            <p:ph type="pic" sz="quarter" idx="48" hasCustomPrompt="1"/>
          </p:nvPr>
        </p:nvSpPr>
        <p:spPr>
          <a:xfrm>
            <a:off x="10475355" y="3919364"/>
            <a:ext cx="828093" cy="828093"/>
          </a:xfrm>
        </p:spPr>
        <p:txBody>
          <a:bodyPr>
            <a:normAutofit/>
          </a:bodyPr>
          <a:lstStyle>
            <a:lvl1pPr>
              <a:defRPr sz="1100"/>
            </a:lvl1pPr>
          </a:lstStyle>
          <a:p>
            <a:r>
              <a:rPr lang="en-US" dirty="0" smtClean="0"/>
              <a:t>ICON</a:t>
            </a:r>
          </a:p>
        </p:txBody>
      </p:sp>
      <p:sp>
        <p:nvSpPr>
          <p:cNvPr id="51" name="図プレースホルダー 5"/>
          <p:cNvSpPr>
            <a:spLocks noGrp="1"/>
          </p:cNvSpPr>
          <p:nvPr>
            <p:ph type="pic" sz="quarter" idx="49" hasCustomPrompt="1"/>
          </p:nvPr>
        </p:nvSpPr>
        <p:spPr>
          <a:xfrm>
            <a:off x="10511359" y="6979704"/>
            <a:ext cx="828093" cy="828093"/>
          </a:xfrm>
        </p:spPr>
        <p:txBody>
          <a:bodyPr>
            <a:normAutofit/>
          </a:bodyPr>
          <a:lstStyle>
            <a:lvl1pPr>
              <a:defRPr sz="1100"/>
            </a:lvl1pPr>
          </a:lstStyle>
          <a:p>
            <a:r>
              <a:rPr lang="en-US" dirty="0" smtClean="0"/>
              <a:t>ICON</a:t>
            </a:r>
          </a:p>
        </p:txBody>
      </p:sp>
      <p:sp>
        <p:nvSpPr>
          <p:cNvPr id="52" name="図プレースホルダー 5"/>
          <p:cNvSpPr>
            <a:spLocks noGrp="1"/>
          </p:cNvSpPr>
          <p:nvPr>
            <p:ph type="pic" sz="quarter" idx="50" hasCustomPrompt="1"/>
          </p:nvPr>
        </p:nvSpPr>
        <p:spPr>
          <a:xfrm>
            <a:off x="6946963" y="6979704"/>
            <a:ext cx="828093" cy="828093"/>
          </a:xfrm>
        </p:spPr>
        <p:txBody>
          <a:bodyPr>
            <a:normAutofit/>
          </a:bodyPr>
          <a:lstStyle>
            <a:lvl1pPr>
              <a:defRPr sz="1100"/>
            </a:lvl1pPr>
          </a:lstStyle>
          <a:p>
            <a:r>
              <a:rPr lang="en-US" dirty="0" smtClean="0"/>
              <a:t>ICON</a:t>
            </a:r>
          </a:p>
        </p:txBody>
      </p:sp>
      <p:sp>
        <p:nvSpPr>
          <p:cNvPr id="56" name="テキスト プレースホルダー 11"/>
          <p:cNvSpPr>
            <a:spLocks noGrp="1"/>
          </p:cNvSpPr>
          <p:nvPr>
            <p:ph type="body" sz="quarter" idx="33" hasCustomPrompt="1"/>
          </p:nvPr>
        </p:nvSpPr>
        <p:spPr>
          <a:xfrm>
            <a:off x="7523026" y="5288607"/>
            <a:ext cx="3312369"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r>
              <a:rPr lang="en-US" altLang="ja-JP" dirty="0"/>
              <a:t/>
            </a:r>
            <a:br>
              <a:rPr lang="en-US" altLang="ja-JP" dirty="0"/>
            </a:br>
            <a:r>
              <a:rPr lang="en-US" altLang="ja-JP" dirty="0" smtClean="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5" y="2443341"/>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18" name="テキスト プレースホルダー 7"/>
          <p:cNvSpPr>
            <a:spLocks noGrp="1"/>
          </p:cNvSpPr>
          <p:nvPr>
            <p:ph type="body" sz="quarter" idx="29" hasCustomPrompt="1"/>
          </p:nvPr>
        </p:nvSpPr>
        <p:spPr>
          <a:xfrm>
            <a:off x="3238549" y="5107637"/>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smtClean="0"/>
              <a:t>TEXT</a:t>
            </a:r>
            <a:endParaRPr lang="en-US" dirty="0"/>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smtClean="0"/>
              <a:t>ICON</a:t>
            </a:r>
          </a:p>
        </p:txBody>
      </p:sp>
      <p:sp>
        <p:nvSpPr>
          <p:cNvPr id="22" name="図プレースホルダー 5"/>
          <p:cNvSpPr>
            <a:spLocks noGrp="1"/>
          </p:cNvSpPr>
          <p:nvPr>
            <p:ph type="pic" sz="quarter" idx="46" hasCustomPrompt="1"/>
          </p:nvPr>
        </p:nvSpPr>
        <p:spPr>
          <a:xfrm>
            <a:off x="4318671" y="3091412"/>
            <a:ext cx="630070" cy="630070"/>
          </a:xfrm>
        </p:spPr>
        <p:txBody>
          <a:bodyPr>
            <a:normAutofit/>
          </a:bodyPr>
          <a:lstStyle>
            <a:lvl1pPr>
              <a:defRPr sz="1100"/>
            </a:lvl1pPr>
          </a:lstStyle>
          <a:p>
            <a:r>
              <a:rPr lang="en-US" dirty="0" smtClean="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smtClean="0"/>
              <a:t>ICON</a:t>
            </a:r>
          </a:p>
        </p:txBody>
      </p:sp>
      <p:sp>
        <p:nvSpPr>
          <p:cNvPr id="24" name="テキスト プレースホルダー 7"/>
          <p:cNvSpPr>
            <a:spLocks noGrp="1"/>
          </p:cNvSpPr>
          <p:nvPr>
            <p:ph type="body" sz="quarter" idx="48" hasCustomPrompt="1"/>
          </p:nvPr>
        </p:nvSpPr>
        <p:spPr>
          <a:xfrm>
            <a:off x="12095533" y="2551212"/>
            <a:ext cx="1764057"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5" name="テキスト プレースホルダー 7"/>
          <p:cNvSpPr>
            <a:spLocks noGrp="1"/>
          </p:cNvSpPr>
          <p:nvPr>
            <p:ph type="body" sz="quarter" idx="49" hasCustomPrompt="1"/>
          </p:nvPr>
        </p:nvSpPr>
        <p:spPr>
          <a:xfrm>
            <a:off x="14111758" y="6151612"/>
            <a:ext cx="1764057"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6" name="テキスト プレースホルダー 7"/>
          <p:cNvSpPr>
            <a:spLocks noGrp="1"/>
          </p:cNvSpPr>
          <p:nvPr>
            <p:ph type="body" sz="quarter" idx="50" hasCustomPrompt="1"/>
          </p:nvPr>
        </p:nvSpPr>
        <p:spPr>
          <a:xfrm>
            <a:off x="12095533" y="7447756"/>
            <a:ext cx="1764057"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smtClean="0"/>
              <a:t>TEXT</a:t>
            </a:r>
            <a:endParaRPr lang="en-US" dirty="0"/>
          </a:p>
        </p:txBody>
      </p:sp>
      <p:cxnSp>
        <p:nvCxnSpPr>
          <p:cNvPr id="30" name="直線コネクタ 29"/>
          <p:cNvCxnSpPr>
            <a:stCxn id="15" idx="0"/>
          </p:cNvCxnSpPr>
          <p:nvPr userDrawn="1"/>
        </p:nvCxnSpPr>
        <p:spPr>
          <a:xfrm flipV="1">
            <a:off x="9107996" y="3991373"/>
            <a:ext cx="3059548"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6"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6"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6" y="6115748"/>
            <a:ext cx="3059548"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7" cy="521918"/>
          </a:xfrm>
        </p:spPr>
        <p:txBody>
          <a:bodyPr wrap="none">
            <a:noAutofit/>
          </a:bodyPr>
          <a:lstStyle>
            <a:lvl1pPr>
              <a:defRPr sz="900"/>
            </a:lvl1pPr>
          </a:lstStyle>
          <a:p>
            <a:r>
              <a:rPr lang="en-US" dirty="0" smtClean="0"/>
              <a:t>ICON</a:t>
            </a:r>
          </a:p>
        </p:txBody>
      </p:sp>
      <p:sp>
        <p:nvSpPr>
          <p:cNvPr id="44" name="図プレースホルダー 5"/>
          <p:cNvSpPr>
            <a:spLocks noGrp="1"/>
          </p:cNvSpPr>
          <p:nvPr>
            <p:ph type="pic" sz="quarter" idx="53" hasCustomPrompt="1"/>
          </p:nvPr>
        </p:nvSpPr>
        <p:spPr>
          <a:xfrm>
            <a:off x="14741969" y="6277766"/>
            <a:ext cx="521917" cy="521918"/>
          </a:xfrm>
        </p:spPr>
        <p:txBody>
          <a:bodyPr wrap="none">
            <a:noAutofit/>
          </a:bodyPr>
          <a:lstStyle>
            <a:lvl1pPr>
              <a:defRPr sz="900"/>
            </a:lvl1pPr>
          </a:lstStyle>
          <a:p>
            <a:r>
              <a:rPr lang="en-US" dirty="0" smtClean="0"/>
              <a:t>ICON</a:t>
            </a:r>
          </a:p>
        </p:txBody>
      </p:sp>
      <p:sp>
        <p:nvSpPr>
          <p:cNvPr id="45" name="図プレースホルダー 5"/>
          <p:cNvSpPr>
            <a:spLocks noGrp="1"/>
          </p:cNvSpPr>
          <p:nvPr>
            <p:ph type="pic" sz="quarter" idx="54" hasCustomPrompt="1"/>
          </p:nvPr>
        </p:nvSpPr>
        <p:spPr>
          <a:xfrm>
            <a:off x="12725744" y="7573910"/>
            <a:ext cx="521917" cy="521918"/>
          </a:xfrm>
        </p:spPr>
        <p:txBody>
          <a:bodyPr wrap="none">
            <a:noAutofit/>
          </a:bodyPr>
          <a:lstStyle>
            <a:lvl1pPr>
              <a:defRPr sz="900"/>
            </a:lvl1pPr>
          </a:lstStyle>
          <a:p>
            <a:r>
              <a:rPr lang="en-US" dirty="0" smtClean="0"/>
              <a:t>ICON</a:t>
            </a:r>
          </a:p>
        </p:txBody>
      </p:sp>
      <p:sp>
        <p:nvSpPr>
          <p:cNvPr id="49" name="図プレースホルダー 5"/>
          <p:cNvSpPr>
            <a:spLocks noGrp="1"/>
          </p:cNvSpPr>
          <p:nvPr>
            <p:ph type="pic" sz="quarter" idx="56" hasCustomPrompt="1"/>
          </p:nvPr>
        </p:nvSpPr>
        <p:spPr>
          <a:xfrm>
            <a:off x="15407903" y="3456157"/>
            <a:ext cx="630070" cy="630070"/>
          </a:xfrm>
        </p:spPr>
        <p:txBody>
          <a:bodyPr>
            <a:normAutofit/>
          </a:bodyPr>
          <a:lstStyle>
            <a:lvl1pPr>
              <a:defRPr sz="1100"/>
            </a:lvl1pPr>
          </a:lstStyle>
          <a:p>
            <a:r>
              <a:rPr lang="en-US" dirty="0" smtClean="0"/>
              <a:t>ICON</a:t>
            </a:r>
          </a:p>
        </p:txBody>
      </p:sp>
      <p:sp>
        <p:nvSpPr>
          <p:cNvPr id="54" name="テキスト プレースホルダー 3"/>
          <p:cNvSpPr>
            <a:spLocks noGrp="1"/>
          </p:cNvSpPr>
          <p:nvPr>
            <p:ph type="body" sz="quarter" idx="11" hasCustomPrompt="1"/>
          </p:nvPr>
        </p:nvSpPr>
        <p:spPr>
          <a:xfrm>
            <a:off x="6406903"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smtClean="0"/>
              <a:t> </a:t>
            </a:r>
            <a:endParaRPr lang="ja-JP" altLang="en-US" dirty="0" smtClean="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smtClean="0"/>
              <a:t>TEXT HERE</a:t>
            </a:r>
            <a:endParaRPr lang="en-US" dirty="0"/>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smtClean="0"/>
              <a:t>Text Here</a:t>
            </a:r>
            <a:endParaRPr lang="en-US" dirty="0"/>
          </a:p>
        </p:txBody>
      </p:sp>
      <p:sp>
        <p:nvSpPr>
          <p:cNvPr id="48" name="図プレースホルダー 5"/>
          <p:cNvSpPr>
            <a:spLocks noGrp="1"/>
          </p:cNvSpPr>
          <p:nvPr>
            <p:ph type="pic" sz="quarter" idx="55" hasCustomPrompt="1"/>
          </p:nvPr>
        </p:nvSpPr>
        <p:spPr>
          <a:xfrm>
            <a:off x="8567143" y="3919364"/>
            <a:ext cx="1152128" cy="1152128"/>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7"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5" y="7015708"/>
            <a:ext cx="163458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5" y="7663781"/>
            <a:ext cx="16345815" cy="1690059"/>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1408192" y="4143471"/>
            <a:ext cx="6761799" cy="914401"/>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12961273" y="4143471"/>
            <a:ext cx="6761799" cy="914401"/>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7738257" y="2983260"/>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8" y="3883360"/>
            <a:ext cx="1008112" cy="1008112"/>
          </a:xfrm>
        </p:spPr>
        <p:txBody>
          <a:bodyPr>
            <a:normAutofit/>
          </a:bodyPr>
          <a:lstStyle>
            <a:lvl1pPr>
              <a:defRPr sz="1100"/>
            </a:lvl1pPr>
          </a:lstStyle>
          <a:p>
            <a:r>
              <a:rPr lang="en-US" dirty="0" smtClean="0"/>
              <a:t>ICON</a:t>
            </a:r>
          </a:p>
        </p:txBody>
      </p:sp>
      <p:sp>
        <p:nvSpPr>
          <p:cNvPr id="10" name="円/楕円 9"/>
          <p:cNvSpPr/>
          <p:nvPr userDrawn="1"/>
        </p:nvSpPr>
        <p:spPr>
          <a:xfrm>
            <a:off x="5902847" y="593558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5" y="6835688"/>
            <a:ext cx="1008112" cy="1008112"/>
          </a:xfrm>
        </p:spPr>
        <p:txBody>
          <a:bodyPr>
            <a:normAutofit/>
          </a:bodyPr>
          <a:lstStyle>
            <a:lvl1pPr>
              <a:defRPr sz="1100"/>
            </a:lvl1pPr>
          </a:lstStyle>
          <a:p>
            <a:r>
              <a:rPr lang="en-US" dirty="0" smtClean="0"/>
              <a:t>ICON</a:t>
            </a:r>
          </a:p>
        </p:txBody>
      </p:sp>
      <p:sp>
        <p:nvSpPr>
          <p:cNvPr id="14" name="円/楕円 13"/>
          <p:cNvSpPr/>
          <p:nvPr userDrawn="1"/>
        </p:nvSpPr>
        <p:spPr>
          <a:xfrm>
            <a:off x="9503247" y="5935588"/>
            <a:ext cx="2808313"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smtClean="0"/>
              <a:t>ICON</a:t>
            </a:r>
          </a:p>
        </p:txBody>
      </p:sp>
      <p:sp>
        <p:nvSpPr>
          <p:cNvPr id="16" name="テキスト プレースホルダー 11"/>
          <p:cNvSpPr>
            <a:spLocks noGrp="1"/>
          </p:cNvSpPr>
          <p:nvPr>
            <p:ph type="body" sz="quarter" idx="14" hasCustomPrompt="1"/>
          </p:nvPr>
        </p:nvSpPr>
        <p:spPr>
          <a:xfrm>
            <a:off x="11087423"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1087423" y="2983261"/>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41" hasCustomPrompt="1"/>
          </p:nvPr>
        </p:nvSpPr>
        <p:spPr>
          <a:xfrm>
            <a:off x="13103648"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2" hasCustomPrompt="1"/>
          </p:nvPr>
        </p:nvSpPr>
        <p:spPr>
          <a:xfrm>
            <a:off x="13103648" y="6857879"/>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3" hasCustomPrompt="1"/>
          </p:nvPr>
        </p:nvSpPr>
        <p:spPr>
          <a:xfrm>
            <a:off x="1006303"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44" hasCustomPrompt="1"/>
          </p:nvPr>
        </p:nvSpPr>
        <p:spPr>
          <a:xfrm>
            <a:off x="1006303" y="5576379"/>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24" name="直線コネクタ 23"/>
          <p:cNvCxnSpPr/>
          <p:nvPr userDrawn="1"/>
        </p:nvCxnSpPr>
        <p:spPr>
          <a:xfrm>
            <a:off x="718271"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1"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1"/>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3" y="2988190"/>
            <a:ext cx="952122"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7"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7" y="6864132"/>
            <a:ext cx="4752526"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5" y="2839244"/>
            <a:ext cx="1634403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5" y="3487316"/>
            <a:ext cx="16344030"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36082" y="6079604"/>
            <a:ext cx="1634403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36082" y="6727676"/>
            <a:ext cx="16344030"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4" name="山形 3"/>
          <p:cNvSpPr/>
          <p:nvPr userDrawn="1"/>
        </p:nvSpPr>
        <p:spPr>
          <a:xfrm>
            <a:off x="1006303"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1"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8"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6"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smtClean="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1" name="図プレースホルダー 5"/>
          <p:cNvSpPr>
            <a:spLocks noGrp="1"/>
          </p:cNvSpPr>
          <p:nvPr>
            <p:ph type="pic" sz="quarter" idx="49" hasCustomPrompt="1"/>
          </p:nvPr>
        </p:nvSpPr>
        <p:spPr>
          <a:xfrm>
            <a:off x="8819172" y="2767236"/>
            <a:ext cx="862270" cy="862270"/>
          </a:xfrm>
        </p:spPr>
        <p:txBody>
          <a:bodyPr>
            <a:normAutofit/>
          </a:bodyPr>
          <a:lstStyle>
            <a:lvl1pPr>
              <a:defRPr sz="1100"/>
            </a:lvl1pPr>
          </a:lstStyle>
          <a:p>
            <a:r>
              <a:rPr lang="en-US" dirty="0" smtClean="0"/>
              <a:t>ICON</a:t>
            </a:r>
          </a:p>
        </p:txBody>
      </p:sp>
      <p:sp>
        <p:nvSpPr>
          <p:cNvPr id="22" name="テキスト プレースホルダー 11"/>
          <p:cNvSpPr>
            <a:spLocks noGrp="1"/>
          </p:cNvSpPr>
          <p:nvPr>
            <p:ph type="body" sz="quarter" idx="50" hasCustomPrompt="1"/>
          </p:nvPr>
        </p:nvSpPr>
        <p:spPr>
          <a:xfrm>
            <a:off x="9683267"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51" hasCustomPrompt="1"/>
          </p:nvPr>
        </p:nvSpPr>
        <p:spPr>
          <a:xfrm>
            <a:off x="9683267"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4" name="図プレースホルダー 5"/>
          <p:cNvSpPr>
            <a:spLocks noGrp="1"/>
          </p:cNvSpPr>
          <p:nvPr>
            <p:ph type="pic" sz="quarter" idx="52" hasCustomPrompt="1"/>
          </p:nvPr>
        </p:nvSpPr>
        <p:spPr>
          <a:xfrm>
            <a:off x="4246663" y="6583660"/>
            <a:ext cx="862270" cy="862270"/>
          </a:xfrm>
        </p:spPr>
        <p:txBody>
          <a:bodyPr>
            <a:normAutofit/>
          </a:bodyPr>
          <a:lstStyle>
            <a:lvl1pPr>
              <a:defRPr sz="1100"/>
            </a:lvl1pPr>
          </a:lstStyle>
          <a:p>
            <a:r>
              <a:rPr lang="en-US" dirty="0" smtClean="0"/>
              <a:t>ICON</a:t>
            </a:r>
          </a:p>
        </p:txBody>
      </p:sp>
      <p:sp>
        <p:nvSpPr>
          <p:cNvPr id="25" name="テキスト プレースホルダー 11"/>
          <p:cNvSpPr>
            <a:spLocks noGrp="1"/>
          </p:cNvSpPr>
          <p:nvPr>
            <p:ph type="body" sz="quarter" idx="53" hasCustomPrompt="1"/>
          </p:nvPr>
        </p:nvSpPr>
        <p:spPr>
          <a:xfrm>
            <a:off x="5110759"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54" hasCustomPrompt="1"/>
          </p:nvPr>
        </p:nvSpPr>
        <p:spPr>
          <a:xfrm>
            <a:off x="5110759"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7" name="図プレースホルダー 5"/>
          <p:cNvSpPr>
            <a:spLocks noGrp="1"/>
          </p:cNvSpPr>
          <p:nvPr>
            <p:ph type="pic" sz="quarter" idx="55" hasCustomPrompt="1"/>
          </p:nvPr>
        </p:nvSpPr>
        <p:spPr>
          <a:xfrm>
            <a:off x="2050419" y="2767236"/>
            <a:ext cx="862270" cy="862270"/>
          </a:xfrm>
        </p:spPr>
        <p:txBody>
          <a:bodyPr>
            <a:normAutofit/>
          </a:bodyPr>
          <a:lstStyle>
            <a:lvl1pPr>
              <a:defRPr sz="1100"/>
            </a:lvl1pPr>
          </a:lstStyle>
          <a:p>
            <a:r>
              <a:rPr lang="en-US" dirty="0" smtClean="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7" name="カギ線コネクタ 6"/>
          <p:cNvCxnSpPr>
            <a:stCxn id="4" idx="0"/>
            <a:endCxn id="43" idx="1"/>
          </p:cNvCxnSpPr>
          <p:nvPr userDrawn="1"/>
        </p:nvCxnSpPr>
        <p:spPr>
          <a:xfrm rot="16200000" flipV="1">
            <a:off x="1293879"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3" y="3174173"/>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2"/>
            <a:ext cx="1079207" cy="2826359"/>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1"/>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69"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5" y="246957"/>
            <a:ext cx="16457772" cy="1203151"/>
          </a:xfrm>
          <a:prstGeom prst="rect">
            <a:avLst/>
          </a:prstGeom>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a:xfrm>
            <a:off x="914321" y="9607997"/>
            <a:ext cx="4266830" cy="547688"/>
          </a:xfrm>
          <a:prstGeom prst="rect">
            <a:avLst/>
          </a:prstGeom>
        </p:spPr>
        <p:txBody>
          <a:bodyPr/>
          <a:lstStyle/>
          <a:p>
            <a:fld id="{1FD627AA-E268-4C67-A9A7-5C4D23F3573A}" type="datetimeFigureOut">
              <a:rPr lang="en-US" smtClean="0"/>
              <a:t>4/5/2018</a:t>
            </a:fld>
            <a:endParaRPr lang="en-US"/>
          </a:p>
        </p:txBody>
      </p:sp>
      <p:sp>
        <p:nvSpPr>
          <p:cNvPr id="5" name="スライド番号プレースホルダー 4"/>
          <p:cNvSpPr>
            <a:spLocks noGrp="1"/>
          </p:cNvSpPr>
          <p:nvPr>
            <p:ph type="sldNum" sz="quarter" idx="12"/>
          </p:nvPr>
        </p:nvSpPr>
        <p:spPr>
          <a:xfrm>
            <a:off x="17624422"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7" y="1543100"/>
            <a:ext cx="16489831"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2302447" y="2695650"/>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2302447" y="3343301"/>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2" y="3001263"/>
            <a:ext cx="630070" cy="630070"/>
          </a:xfrm>
        </p:spPr>
        <p:txBody>
          <a:bodyPr>
            <a:normAutofit/>
          </a:bodyPr>
          <a:lstStyle>
            <a:lvl1pPr>
              <a:defRPr sz="1100"/>
            </a:lvl1pPr>
          </a:lstStyle>
          <a:p>
            <a:r>
              <a:rPr lang="en-US" dirty="0" smtClean="0"/>
              <a:t>ICON</a:t>
            </a:r>
          </a:p>
        </p:txBody>
      </p:sp>
      <p:cxnSp>
        <p:nvCxnSpPr>
          <p:cNvPr id="30" name="直線コネクタ 29"/>
          <p:cNvCxnSpPr>
            <a:endCxn id="25" idx="6"/>
          </p:cNvCxnSpPr>
          <p:nvPr userDrawn="1"/>
        </p:nvCxnSpPr>
        <p:spPr>
          <a:xfrm flipH="1">
            <a:off x="2050419" y="3325298"/>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7" y="6152033"/>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1" hasCustomPrompt="1"/>
          </p:nvPr>
        </p:nvSpPr>
        <p:spPr>
          <a:xfrm>
            <a:off x="2302447" y="6799684"/>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2" y="6457646"/>
            <a:ext cx="630070" cy="630070"/>
          </a:xfrm>
        </p:spPr>
        <p:txBody>
          <a:bodyPr>
            <a:normAutofit/>
          </a:bodyPr>
          <a:lstStyle>
            <a:lvl1pPr>
              <a:defRPr sz="1100"/>
            </a:lvl1pPr>
          </a:lstStyle>
          <a:p>
            <a:r>
              <a:rPr lang="en-US" dirty="0" smtClean="0"/>
              <a:t>ICON</a:t>
            </a:r>
          </a:p>
        </p:txBody>
      </p:sp>
      <p:cxnSp>
        <p:nvCxnSpPr>
          <p:cNvPr id="37" name="直線コネクタ 36"/>
          <p:cNvCxnSpPr>
            <a:endCxn id="34" idx="6"/>
          </p:cNvCxnSpPr>
          <p:nvPr userDrawn="1"/>
        </p:nvCxnSpPr>
        <p:spPr>
          <a:xfrm flipH="1">
            <a:off x="2050419" y="6781681"/>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7" y="2623642"/>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4" hasCustomPrompt="1"/>
          </p:nvPr>
        </p:nvSpPr>
        <p:spPr>
          <a:xfrm>
            <a:off x="10943407" y="3271294"/>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smtClean="0"/>
              <a:t>ICON</a:t>
            </a:r>
          </a:p>
        </p:txBody>
      </p:sp>
      <p:cxnSp>
        <p:nvCxnSpPr>
          <p:cNvPr id="43" name="直線コネクタ 42"/>
          <p:cNvCxnSpPr>
            <a:endCxn id="41" idx="6"/>
          </p:cNvCxnSpPr>
          <p:nvPr userDrawn="1"/>
        </p:nvCxnSpPr>
        <p:spPr>
          <a:xfrm flipH="1">
            <a:off x="10691379" y="3253290"/>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7" y="6080025"/>
            <a:ext cx="619268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7" hasCustomPrompt="1"/>
          </p:nvPr>
        </p:nvSpPr>
        <p:spPr>
          <a:xfrm>
            <a:off x="10943407" y="6727676"/>
            <a:ext cx="6192687"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smtClean="0"/>
              <a:t>ICON</a:t>
            </a:r>
          </a:p>
        </p:txBody>
      </p:sp>
      <p:cxnSp>
        <p:nvCxnSpPr>
          <p:cNvPr id="48" name="直線コネクタ 47"/>
          <p:cNvCxnSpPr>
            <a:endCxn id="46" idx="6"/>
          </p:cNvCxnSpPr>
          <p:nvPr userDrawn="1"/>
        </p:nvCxnSpPr>
        <p:spPr>
          <a:xfrm flipH="1">
            <a:off x="10691379" y="6709673"/>
            <a:ext cx="6876763"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image" Target="../media/image1.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image" Target="../media/image2.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image" Target="../media/image11.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55" Type="http://schemas.openxmlformats.org/officeDocument/2006/relationships/image" Target="../media/image3.png"/><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slideLayout" Target="../slideLayouts/slideLayout103.xml"/><Relationship Id="rId54" Type="http://schemas.openxmlformats.org/officeDocument/2006/relationships/image" Target="../media/image2.pn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image" Target="../media/image1.png"/><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image" Target="../media/image11.png"/><Relationship Id="rId8" Type="http://schemas.openxmlformats.org/officeDocument/2006/relationships/slideLayout" Target="../slideLayouts/slideLayout70.xml"/><Relationship Id="rId51" Type="http://schemas.openxmlformats.org/officeDocument/2006/relationships/slideLayout" Target="../slideLayouts/slideLayout113.xml"/><Relationship Id="rId3"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theme" Target="../theme/theme4.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image" Target="../media/image11.png"/><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41" Type="http://schemas.openxmlformats.org/officeDocument/2006/relationships/image" Target="../media/image3.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image" Target="../media/image1.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 y="446"/>
            <a:ext cx="18287208" cy="10286554"/>
          </a:xfrm>
          <a:prstGeom prst="rect">
            <a:avLst/>
          </a:prstGeom>
        </p:spPr>
      </p:pic>
      <p:sp>
        <p:nvSpPr>
          <p:cNvPr id="8" name="テキスト プレースホルダー 7"/>
          <p:cNvSpPr>
            <a:spLocks noGrp="1"/>
          </p:cNvSpPr>
          <p:nvPr>
            <p:ph type="body" idx="1"/>
          </p:nvPr>
        </p:nvSpPr>
        <p:spPr>
          <a:xfrm>
            <a:off x="914402" y="2400300"/>
            <a:ext cx="16457613" cy="6789738"/>
          </a:xfrm>
          <a:prstGeom prst="rect">
            <a:avLst/>
          </a:prstGeom>
        </p:spPr>
        <p:txBody>
          <a:bodyPr vert="horz" lIns="91440" tIns="45720" rIns="91440" bIns="45720" rtlCol="0">
            <a:normAutofit/>
          </a:bodyPr>
          <a:lstStyle/>
          <a:p>
            <a:pPr lvl="0"/>
            <a:r>
              <a:rPr lang="en-US" dirty="0" smtClean="0"/>
              <a:t>Master Text</a:t>
            </a:r>
            <a:endParaRPr lang="en-US" dirty="0"/>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 id="2147483810" r:id="rId18"/>
    <p:sldLayoutId id="2147483829" r:id="rId19"/>
    <p:sldLayoutId id="2147483830" r:id="rId20"/>
    <p:sldLayoutId id="2147483831" r:id="rId21"/>
    <p:sldLayoutId id="2147483832" r:id="rId22"/>
  </p:sldLayoutIdLst>
  <p:timing>
    <p:tnLst>
      <p:par>
        <p:cTn id="1" dur="indefinite" restart="never" nodeType="tmRoot"/>
      </p:par>
    </p:tnLst>
  </p:timing>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2"/>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83447" y="-123975"/>
            <a:ext cx="18117133" cy="1821559"/>
          </a:xfrm>
          <a:prstGeom prst="rect">
            <a:avLst/>
          </a:prstGeom>
        </p:spPr>
      </p:pic>
      <p:pic>
        <p:nvPicPr>
          <p:cNvPr id="9" name="図 8"/>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10800000">
            <a:off x="1" y="1"/>
            <a:ext cx="1117050" cy="1126059"/>
          </a:xfrm>
          <a:prstGeom prst="rect">
            <a:avLst/>
          </a:prstGeom>
        </p:spPr>
      </p:pic>
      <p:pic>
        <p:nvPicPr>
          <p:cNvPr id="8" name="図 7"/>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17160195" y="9163194"/>
            <a:ext cx="1117050" cy="1126059"/>
          </a:xfrm>
          <a:prstGeom prst="rect">
            <a:avLst/>
          </a:prstGeom>
        </p:spPr>
      </p:pic>
      <p:pic>
        <p:nvPicPr>
          <p:cNvPr id="7" name="図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1" y="446"/>
            <a:ext cx="18287208" cy="10286554"/>
          </a:xfrm>
          <a:prstGeom prst="rect">
            <a:avLst/>
          </a:prstGeom>
        </p:spPr>
      </p:pic>
      <p:pic>
        <p:nvPicPr>
          <p:cNvPr id="14" name="図 13"/>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rot="10800000">
            <a:off x="99080" y="9370612"/>
            <a:ext cx="18117133" cy="1821559"/>
          </a:xfrm>
          <a:prstGeom prst="rect">
            <a:avLst/>
          </a:prstGeom>
        </p:spPr>
      </p:pic>
      <p:sp>
        <p:nvSpPr>
          <p:cNvPr id="2" name="タイトル プレースホルダー 1"/>
          <p:cNvSpPr>
            <a:spLocks noGrp="1"/>
          </p:cNvSpPr>
          <p:nvPr>
            <p:ph type="title"/>
          </p:nvPr>
        </p:nvSpPr>
        <p:spPr>
          <a:xfrm>
            <a:off x="894345" y="246957"/>
            <a:ext cx="16457772" cy="1203151"/>
          </a:xfrm>
          <a:prstGeom prst="rect">
            <a:avLst/>
          </a:prstGeom>
        </p:spPr>
        <p:txBody>
          <a:bodyPr vert="horz" lIns="163275" tIns="81638" rIns="163275" bIns="81638" rtlCol="0" anchor="ctr">
            <a:noAutofit/>
          </a:bodyPr>
          <a:lstStyle/>
          <a:p>
            <a:r>
              <a:rPr lang="en-US" altLang="ja-JP" dirty="0" smtClean="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4" name="日付プレースホルダー 3"/>
          <p:cNvSpPr>
            <a:spLocks noGrp="1"/>
          </p:cNvSpPr>
          <p:nvPr>
            <p:ph type="dt" sz="half" idx="2"/>
          </p:nvPr>
        </p:nvSpPr>
        <p:spPr>
          <a:xfrm>
            <a:off x="914321" y="9607997"/>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4/5/2018</a:t>
            </a:fld>
            <a:endParaRPr lang="en-US"/>
          </a:p>
        </p:txBody>
      </p:sp>
      <p:sp>
        <p:nvSpPr>
          <p:cNvPr id="5"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6" name="スライド番号プレースホルダー 5"/>
          <p:cNvSpPr>
            <a:spLocks noGrp="1"/>
          </p:cNvSpPr>
          <p:nvPr>
            <p:ph type="sldNum" sz="quarter" idx="4"/>
          </p:nvPr>
        </p:nvSpPr>
        <p:spPr>
          <a:xfrm>
            <a:off x="17552414"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 id="2147483807" r:id="rId39"/>
    <p:sldLayoutId id="2147483808" r:id="rId4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3">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 y="446"/>
            <a:ext cx="18287208" cy="10286554"/>
          </a:xfrm>
          <a:prstGeom prst="rect">
            <a:avLst/>
          </a:prstGeom>
        </p:spPr>
      </p:pic>
      <p:sp>
        <p:nvSpPr>
          <p:cNvPr id="8" name="テキスト プレースホルダー 7"/>
          <p:cNvSpPr>
            <a:spLocks noGrp="1"/>
          </p:cNvSpPr>
          <p:nvPr>
            <p:ph type="body" idx="1"/>
          </p:nvPr>
        </p:nvSpPr>
        <p:spPr>
          <a:xfrm>
            <a:off x="914402" y="2400300"/>
            <a:ext cx="16457613" cy="6789738"/>
          </a:xfrm>
          <a:prstGeom prst="rect">
            <a:avLst/>
          </a:prstGeom>
        </p:spPr>
        <p:txBody>
          <a:bodyPr vert="horz" lIns="91440" tIns="45720" rIns="91440" bIns="45720" rtlCol="0">
            <a:normAutofit/>
          </a:bodyPr>
          <a:lstStyle/>
          <a:p>
            <a:pPr lvl="0"/>
            <a:r>
              <a:rPr lang="en-US" dirty="0" smtClean="0"/>
              <a:t>Master Text</a:t>
            </a:r>
            <a:endParaRPr lang="en-US" dirty="0"/>
          </a:p>
        </p:txBody>
      </p:sp>
      <p:pic>
        <p:nvPicPr>
          <p:cNvPr id="4" name="図 12"/>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83447" y="-123975"/>
            <a:ext cx="18117133" cy="1821559"/>
          </a:xfrm>
          <a:prstGeom prst="rect">
            <a:avLst/>
          </a:prstGeom>
        </p:spPr>
      </p:pic>
      <p:pic>
        <p:nvPicPr>
          <p:cNvPr id="5" name="図 8"/>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rot="10800000">
            <a:off x="1" y="1"/>
            <a:ext cx="1117050" cy="1126059"/>
          </a:xfrm>
          <a:prstGeom prst="rect">
            <a:avLst/>
          </a:prstGeom>
        </p:spPr>
      </p:pic>
      <p:pic>
        <p:nvPicPr>
          <p:cNvPr id="6" name="図 7"/>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17160195" y="9163194"/>
            <a:ext cx="1117050" cy="1126059"/>
          </a:xfrm>
          <a:prstGeom prst="rect">
            <a:avLst/>
          </a:prstGeom>
        </p:spPr>
      </p:pic>
      <p:pic>
        <p:nvPicPr>
          <p:cNvPr id="9" name="図 6"/>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1" y="446"/>
            <a:ext cx="18287208" cy="10286554"/>
          </a:xfrm>
          <a:prstGeom prst="rect">
            <a:avLst/>
          </a:prstGeom>
        </p:spPr>
      </p:pic>
      <p:pic>
        <p:nvPicPr>
          <p:cNvPr id="10" name="図 13"/>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rot="10800000">
            <a:off x="99080" y="9370612"/>
            <a:ext cx="18117133" cy="1821559"/>
          </a:xfrm>
          <a:prstGeom prst="rect">
            <a:avLst/>
          </a:prstGeom>
        </p:spPr>
      </p:pic>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 id="2147483767" r:id="rId5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3447" y="-123975"/>
            <a:ext cx="18117133" cy="1821559"/>
          </a:xfrm>
          <a:prstGeom prst="rect">
            <a:avLst/>
          </a:prstGeom>
        </p:spPr>
      </p:pic>
      <p:pic>
        <p:nvPicPr>
          <p:cNvPr id="9" name="図 8"/>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rot="10800000">
            <a:off x="1" y="1"/>
            <a:ext cx="1117050" cy="1126059"/>
          </a:xfrm>
          <a:prstGeom prst="rect">
            <a:avLst/>
          </a:prstGeom>
        </p:spPr>
      </p:pic>
      <p:pic>
        <p:nvPicPr>
          <p:cNvPr id="8" name="図 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7160195" y="9163194"/>
            <a:ext cx="1117050" cy="1126059"/>
          </a:xfrm>
          <a:prstGeom prst="rect">
            <a:avLst/>
          </a:prstGeom>
        </p:spPr>
      </p:pic>
      <p:pic>
        <p:nvPicPr>
          <p:cNvPr id="7" name="図 6"/>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 y="446"/>
            <a:ext cx="18287208" cy="10286554"/>
          </a:xfrm>
          <a:prstGeom prst="rect">
            <a:avLst/>
          </a:prstGeom>
        </p:spPr>
      </p:pic>
      <p:pic>
        <p:nvPicPr>
          <p:cNvPr id="14" name="図 1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rot="10800000">
            <a:off x="99080" y="9370612"/>
            <a:ext cx="18117133" cy="1821559"/>
          </a:xfrm>
          <a:prstGeom prst="rect">
            <a:avLst/>
          </a:prstGeom>
        </p:spPr>
      </p:pic>
      <p:sp>
        <p:nvSpPr>
          <p:cNvPr id="2" name="タイトル プレースホルダー 1"/>
          <p:cNvSpPr>
            <a:spLocks noGrp="1"/>
          </p:cNvSpPr>
          <p:nvPr>
            <p:ph type="title"/>
          </p:nvPr>
        </p:nvSpPr>
        <p:spPr>
          <a:xfrm>
            <a:off x="894345" y="246957"/>
            <a:ext cx="16457772" cy="1203151"/>
          </a:xfrm>
          <a:prstGeom prst="rect">
            <a:avLst/>
          </a:prstGeom>
        </p:spPr>
        <p:txBody>
          <a:bodyPr vert="horz" lIns="163275" tIns="81638" rIns="163275" bIns="81638" rtlCol="0" anchor="ctr">
            <a:noAutofit/>
          </a:bodyPr>
          <a:lstStyle/>
          <a:p>
            <a:r>
              <a:rPr lang="en-US" altLang="ja-JP" dirty="0" smtClean="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4" name="日付プレースホルダー 3"/>
          <p:cNvSpPr>
            <a:spLocks noGrp="1"/>
          </p:cNvSpPr>
          <p:nvPr>
            <p:ph type="dt" sz="half" idx="2"/>
          </p:nvPr>
        </p:nvSpPr>
        <p:spPr>
          <a:xfrm>
            <a:off x="914321" y="9607997"/>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4/5/2018</a:t>
            </a:fld>
            <a:endParaRPr lang="en-US"/>
          </a:p>
        </p:txBody>
      </p:sp>
      <p:sp>
        <p:nvSpPr>
          <p:cNvPr id="5" name="フッター プレースホルダー 4"/>
          <p:cNvSpPr>
            <a:spLocks noGrp="1"/>
          </p:cNvSpPr>
          <p:nvPr>
            <p:ph type="ftr" sz="quarter" idx="3"/>
          </p:nvPr>
        </p:nvSpPr>
        <p:spPr>
          <a:xfrm>
            <a:off x="5254774" y="9637834"/>
            <a:ext cx="7776865"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6" name="スライド番号プレースホルダー 5"/>
          <p:cNvSpPr>
            <a:spLocks noGrp="1"/>
          </p:cNvSpPr>
          <p:nvPr>
            <p:ph type="sldNum" sz="quarter" idx="4"/>
          </p:nvPr>
        </p:nvSpPr>
        <p:spPr>
          <a:xfrm>
            <a:off x="17552414"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dirty="0" smtClean="0"/>
              <a:t>SUPORTIVO</a:t>
            </a:r>
            <a:endParaRPr lang="en-US" dirty="0"/>
          </a:p>
        </p:txBody>
      </p:sp>
      <p:sp>
        <p:nvSpPr>
          <p:cNvPr id="6" name="テキスト プレースホルダー 5"/>
          <p:cNvSpPr>
            <a:spLocks noGrp="1"/>
          </p:cNvSpPr>
          <p:nvPr>
            <p:ph type="body" sz="quarter" idx="10"/>
          </p:nvPr>
        </p:nvSpPr>
        <p:spPr/>
        <p:txBody>
          <a:bodyPr>
            <a:noAutofit/>
          </a:bodyPr>
          <a:lstStyle/>
          <a:p>
            <a:r>
              <a:rPr lang="en-US" sz="2800" dirty="0" err="1" smtClean="0"/>
              <a:t>Shintia</a:t>
            </a:r>
            <a:r>
              <a:rPr lang="en-US" sz="2800" dirty="0" smtClean="0"/>
              <a:t> </a:t>
            </a:r>
            <a:r>
              <a:rPr lang="en-US" sz="2800" dirty="0" err="1" smtClean="0"/>
              <a:t>Mutiarani</a:t>
            </a:r>
            <a:r>
              <a:rPr lang="en-US" sz="2800" dirty="0" smtClean="0"/>
              <a:t> – Wily </a:t>
            </a:r>
            <a:r>
              <a:rPr lang="en-US" sz="2800" dirty="0" err="1" smtClean="0"/>
              <a:t>Yahya</a:t>
            </a:r>
            <a:r>
              <a:rPr lang="en-US" sz="2800" dirty="0" smtClean="0"/>
              <a:t> Sri </a:t>
            </a:r>
            <a:r>
              <a:rPr lang="en-US" sz="2800" dirty="0" err="1" smtClean="0"/>
              <a:t>Hartata</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774" y="6367636"/>
            <a:ext cx="3601195" cy="3601195"/>
          </a:xfrm>
          <a:prstGeom prst="rect">
            <a:avLst/>
          </a:prstGeom>
        </p:spPr>
      </p:pic>
    </p:spTree>
    <p:extLst>
      <p:ext uri="{BB962C8B-B14F-4D97-AF65-F5344CB8AC3E}">
        <p14:creationId xmlns:p14="http://schemas.microsoft.com/office/powerpoint/2010/main" val="39053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E180D4A7-C9FB-4DFB-919C-405C955672EB}">
      <p14:showEvtLst xmlns:p14="http://schemas.microsoft.com/office/powerpoint/2010/main">
        <p14:playEvt time="225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Tampilan</a:t>
            </a:r>
            <a:r>
              <a:rPr lang="en-US" dirty="0" smtClean="0"/>
              <a:t> User</a:t>
            </a:r>
            <a:endParaRPr lang="en-US" dirty="0"/>
          </a:p>
        </p:txBody>
      </p:sp>
      <p:sp>
        <p:nvSpPr>
          <p:cNvPr id="3" name="Slide Number Placeholder 2"/>
          <p:cNvSpPr>
            <a:spLocks noGrp="1"/>
          </p:cNvSpPr>
          <p:nvPr>
            <p:ph type="sldNum" sz="quarter" idx="12"/>
          </p:nvPr>
        </p:nvSpPr>
        <p:spPr/>
        <p:txBody>
          <a:bodyPr/>
          <a:lstStyle/>
          <a:p>
            <a:fld id="{387164BF-D67A-46C0-81D2-5BAF67C00C80}" type="slidenum">
              <a:rPr lang="en-US" smtClean="0"/>
              <a:pPr/>
              <a:t>10</a:t>
            </a:fld>
            <a:endParaRPr lang="en-US" dirty="0"/>
          </a:p>
        </p:txBody>
      </p:sp>
      <p:sp>
        <p:nvSpPr>
          <p:cNvPr id="4" name="Footer Placeholder 3"/>
          <p:cNvSpPr>
            <a:spLocks noGrp="1"/>
          </p:cNvSpPr>
          <p:nvPr>
            <p:ph type="ftr" sz="quarter" idx="3"/>
          </p:nvPr>
        </p:nvSpPr>
        <p:spPr/>
        <p:txBody>
          <a:bodyPr/>
          <a:lstStyle/>
          <a:p>
            <a:r>
              <a:rPr lang="en-US" smtClean="0"/>
              <a:t>The Power of PowerPoint | thepopp.com</a:t>
            </a:r>
            <a:endParaRPr lang="en-US" dirty="0"/>
          </a:p>
        </p:txBody>
      </p:sp>
      <p:sp>
        <p:nvSpPr>
          <p:cNvPr id="5" name="Text Placeholder 4"/>
          <p:cNvSpPr>
            <a:spLocks noGrp="1"/>
          </p:cNvSpPr>
          <p:nvPr>
            <p:ph type="body" sz="quarter" idx="18"/>
          </p:nvPr>
        </p:nvSpPr>
        <p:spPr/>
        <p:txBody>
          <a:bodyPr/>
          <a:lstStyle/>
          <a:p>
            <a:endParaRPr lang="en-US"/>
          </a:p>
        </p:txBody>
      </p:sp>
      <p:pic>
        <p:nvPicPr>
          <p:cNvPr id="9" name="Picture Placeholder 8"/>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5879" r="5879"/>
          <a:stretch>
            <a:fillRect/>
          </a:stretch>
        </p:blipFill>
        <p:spPr/>
      </p:pic>
      <p:sp>
        <p:nvSpPr>
          <p:cNvPr id="7" name="Text Placeholder 6"/>
          <p:cNvSpPr>
            <a:spLocks noGrp="1"/>
          </p:cNvSpPr>
          <p:nvPr>
            <p:ph type="body" sz="quarter" idx="14"/>
          </p:nvPr>
        </p:nvSpPr>
        <p:spPr/>
        <p:txBody>
          <a:bodyPr/>
          <a:lstStyle/>
          <a:p>
            <a:r>
              <a:rPr lang="en-US" dirty="0" smtClean="0"/>
              <a:t>Footer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20518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Tampilan</a:t>
            </a:r>
            <a:r>
              <a:rPr lang="en-US" dirty="0"/>
              <a:t> User</a:t>
            </a:r>
          </a:p>
        </p:txBody>
      </p:sp>
      <p:sp>
        <p:nvSpPr>
          <p:cNvPr id="3" name="Slide Number Placeholder 2"/>
          <p:cNvSpPr>
            <a:spLocks noGrp="1"/>
          </p:cNvSpPr>
          <p:nvPr>
            <p:ph type="sldNum" sz="quarter" idx="12"/>
          </p:nvPr>
        </p:nvSpPr>
        <p:spPr/>
        <p:txBody>
          <a:bodyPr/>
          <a:lstStyle/>
          <a:p>
            <a:fld id="{387164BF-D67A-46C0-81D2-5BAF67C00C80}" type="slidenum">
              <a:rPr lang="en-US" smtClean="0"/>
              <a:pPr/>
              <a:t>11</a:t>
            </a:fld>
            <a:endParaRPr lang="en-US" dirty="0"/>
          </a:p>
        </p:txBody>
      </p:sp>
      <p:sp>
        <p:nvSpPr>
          <p:cNvPr id="4" name="Footer Placeholder 3"/>
          <p:cNvSpPr>
            <a:spLocks noGrp="1"/>
          </p:cNvSpPr>
          <p:nvPr>
            <p:ph type="ftr" sz="quarter" idx="3"/>
          </p:nvPr>
        </p:nvSpPr>
        <p:spPr/>
        <p:txBody>
          <a:bodyPr/>
          <a:lstStyle/>
          <a:p>
            <a:r>
              <a:rPr lang="en-US" smtClean="0"/>
              <a:t>The Power of PowerPoint | thepopp.com</a:t>
            </a:r>
            <a:endParaRPr lang="en-US" dirty="0"/>
          </a:p>
        </p:txBody>
      </p:sp>
      <p:sp>
        <p:nvSpPr>
          <p:cNvPr id="5" name="Text Placeholder 4"/>
          <p:cNvSpPr>
            <a:spLocks noGrp="1"/>
          </p:cNvSpPr>
          <p:nvPr>
            <p:ph type="body" sz="quarter" idx="18"/>
          </p:nvPr>
        </p:nvSpPr>
        <p:spPr/>
        <p:txBody>
          <a:bodyPr/>
          <a:lstStyle/>
          <a:p>
            <a:endParaRPr lang="en-US"/>
          </a:p>
        </p:txBody>
      </p:sp>
      <p:pic>
        <p:nvPicPr>
          <p:cNvPr id="9" name="Picture Placeholder 8"/>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5879" r="5879"/>
          <a:stretch>
            <a:fillRect/>
          </a:stretch>
        </p:blipFill>
        <p:spPr/>
      </p:pic>
      <p:sp>
        <p:nvSpPr>
          <p:cNvPr id="7" name="Text Placeholder 6"/>
          <p:cNvSpPr>
            <a:spLocks noGrp="1"/>
          </p:cNvSpPr>
          <p:nvPr>
            <p:ph type="body" sz="quarter" idx="14"/>
          </p:nvPr>
        </p:nvSpPr>
        <p:spPr/>
        <p:txBody>
          <a:bodyPr/>
          <a:lstStyle/>
          <a:p>
            <a:r>
              <a:rPr lang="en-US" dirty="0" err="1"/>
              <a:t>Halaman</a:t>
            </a:r>
            <a:r>
              <a:rPr lang="en-US" dirty="0"/>
              <a:t> </a:t>
            </a:r>
            <a:r>
              <a:rPr lang="en-US" dirty="0" err="1"/>
              <a:t>produk</a:t>
            </a:r>
            <a:r>
              <a:rPr lang="en-US" dirty="0"/>
              <a:t> “tab </a:t>
            </a:r>
            <a:r>
              <a:rPr lang="en-US" dirty="0" err="1" smtClean="0"/>
              <a:t>tinjauan</a:t>
            </a:r>
            <a:r>
              <a:rPr lang="en-US" dirty="0" smtClean="0"/>
              <a:t>”</a:t>
            </a:r>
            <a:endParaRPr lang="en-US" dirty="0"/>
          </a:p>
          <a:p>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71703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Tampilan</a:t>
            </a:r>
            <a:r>
              <a:rPr lang="en-US" dirty="0" smtClean="0"/>
              <a:t> User</a:t>
            </a:r>
            <a:endParaRPr lang="en-US" dirty="0"/>
          </a:p>
        </p:txBody>
      </p:sp>
      <p:sp>
        <p:nvSpPr>
          <p:cNvPr id="3" name="Slide Number Placeholder 2"/>
          <p:cNvSpPr>
            <a:spLocks noGrp="1"/>
          </p:cNvSpPr>
          <p:nvPr>
            <p:ph type="sldNum" sz="quarter" idx="12"/>
          </p:nvPr>
        </p:nvSpPr>
        <p:spPr/>
        <p:txBody>
          <a:bodyPr/>
          <a:lstStyle/>
          <a:p>
            <a:fld id="{387164BF-D67A-46C0-81D2-5BAF67C00C80}" type="slidenum">
              <a:rPr lang="en-US" smtClean="0"/>
              <a:pPr/>
              <a:t>12</a:t>
            </a:fld>
            <a:endParaRPr lang="en-US" dirty="0"/>
          </a:p>
        </p:txBody>
      </p:sp>
      <p:sp>
        <p:nvSpPr>
          <p:cNvPr id="4" name="Footer Placeholder 3"/>
          <p:cNvSpPr>
            <a:spLocks noGrp="1"/>
          </p:cNvSpPr>
          <p:nvPr>
            <p:ph type="ftr" sz="quarter" idx="3"/>
          </p:nvPr>
        </p:nvSpPr>
        <p:spPr/>
        <p:txBody>
          <a:bodyPr/>
          <a:lstStyle/>
          <a:p>
            <a:r>
              <a:rPr lang="en-US" smtClean="0"/>
              <a:t>The Power of PowerPoint | thepopp.com</a:t>
            </a:r>
            <a:endParaRPr lang="en-US" dirty="0"/>
          </a:p>
        </p:txBody>
      </p:sp>
      <p:sp>
        <p:nvSpPr>
          <p:cNvPr id="5" name="Text Placeholder 4"/>
          <p:cNvSpPr>
            <a:spLocks noGrp="1"/>
          </p:cNvSpPr>
          <p:nvPr>
            <p:ph type="body" sz="quarter" idx="18"/>
          </p:nvPr>
        </p:nvSpPr>
        <p:spPr/>
        <p:txBody>
          <a:bodyPr/>
          <a:lstStyle/>
          <a:p>
            <a:endParaRPr lang="en-US"/>
          </a:p>
        </p:txBody>
      </p:sp>
      <p:pic>
        <p:nvPicPr>
          <p:cNvPr id="9" name="Picture Placeholder 8"/>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5879" r="5879"/>
          <a:stretch>
            <a:fillRect/>
          </a:stretch>
        </p:blipFill>
        <p:spPr/>
      </p:pic>
      <p:sp>
        <p:nvSpPr>
          <p:cNvPr id="7" name="Text Placeholder 6"/>
          <p:cNvSpPr>
            <a:spLocks noGrp="1"/>
          </p:cNvSpPr>
          <p:nvPr>
            <p:ph type="body" sz="quarter" idx="14"/>
          </p:nvPr>
        </p:nvSpPr>
        <p:spPr/>
        <p:txBody>
          <a:bodyPr/>
          <a:lstStyle/>
          <a:p>
            <a:r>
              <a:rPr lang="en-US" dirty="0" err="1" smtClean="0"/>
              <a:t>Halaman</a:t>
            </a:r>
            <a:r>
              <a:rPr lang="en-US" dirty="0" smtClean="0"/>
              <a:t> </a:t>
            </a:r>
            <a:r>
              <a:rPr lang="en-US" dirty="0" err="1" smtClean="0"/>
              <a:t>produk</a:t>
            </a:r>
            <a:r>
              <a:rPr lang="en-US" dirty="0" smtClean="0"/>
              <a:t> “tab </a:t>
            </a:r>
            <a:r>
              <a:rPr lang="en-US" dirty="0" err="1" smtClean="0"/>
              <a:t>spesifikasi</a:t>
            </a:r>
            <a:r>
              <a:rPr lang="en-US" dirty="0" smtClean="0"/>
              <a:t>”</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517504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Tampilan</a:t>
            </a:r>
            <a:r>
              <a:rPr lang="en-US" dirty="0" smtClean="0"/>
              <a:t> User</a:t>
            </a:r>
            <a:endParaRPr lang="en-US" dirty="0"/>
          </a:p>
        </p:txBody>
      </p:sp>
      <p:sp>
        <p:nvSpPr>
          <p:cNvPr id="3" name="Slide Number Placeholder 2"/>
          <p:cNvSpPr>
            <a:spLocks noGrp="1"/>
          </p:cNvSpPr>
          <p:nvPr>
            <p:ph type="sldNum" sz="quarter" idx="12"/>
          </p:nvPr>
        </p:nvSpPr>
        <p:spPr/>
        <p:txBody>
          <a:bodyPr/>
          <a:lstStyle/>
          <a:p>
            <a:fld id="{387164BF-D67A-46C0-81D2-5BAF67C00C80}" type="slidenum">
              <a:rPr lang="en-US" smtClean="0"/>
              <a:pPr/>
              <a:t>13</a:t>
            </a:fld>
            <a:endParaRPr lang="en-US" dirty="0"/>
          </a:p>
        </p:txBody>
      </p:sp>
      <p:sp>
        <p:nvSpPr>
          <p:cNvPr id="4" name="Footer Placeholder 3"/>
          <p:cNvSpPr>
            <a:spLocks noGrp="1"/>
          </p:cNvSpPr>
          <p:nvPr>
            <p:ph type="ftr" sz="quarter" idx="3"/>
          </p:nvPr>
        </p:nvSpPr>
        <p:spPr/>
        <p:txBody>
          <a:bodyPr/>
          <a:lstStyle/>
          <a:p>
            <a:r>
              <a:rPr lang="en-US" smtClean="0"/>
              <a:t>The Power of PowerPoint | thepopp.com</a:t>
            </a:r>
            <a:endParaRPr lang="en-US" dirty="0"/>
          </a:p>
        </p:txBody>
      </p:sp>
      <p:sp>
        <p:nvSpPr>
          <p:cNvPr id="5" name="Text Placeholder 4"/>
          <p:cNvSpPr>
            <a:spLocks noGrp="1"/>
          </p:cNvSpPr>
          <p:nvPr>
            <p:ph type="body" sz="quarter" idx="18"/>
          </p:nvPr>
        </p:nvSpPr>
        <p:spPr/>
        <p:txBody>
          <a:bodyPr/>
          <a:lstStyle/>
          <a:p>
            <a:endParaRPr lang="en-US"/>
          </a:p>
        </p:txBody>
      </p:sp>
      <p:pic>
        <p:nvPicPr>
          <p:cNvPr id="9" name="Picture Placeholder 8"/>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5879" r="5879"/>
          <a:stretch>
            <a:fillRect/>
          </a:stretch>
        </p:blipFill>
        <p:spPr/>
      </p:pic>
      <p:sp>
        <p:nvSpPr>
          <p:cNvPr id="7" name="Text Placeholder 6"/>
          <p:cNvSpPr>
            <a:spLocks noGrp="1"/>
          </p:cNvSpPr>
          <p:nvPr>
            <p:ph type="body" sz="quarter" idx="14"/>
          </p:nvPr>
        </p:nvSpPr>
        <p:spPr/>
        <p:txBody>
          <a:bodyPr/>
          <a:lstStyle/>
          <a:p>
            <a:r>
              <a:rPr lang="en-US" dirty="0" err="1" smtClean="0"/>
              <a:t>Halaman</a:t>
            </a:r>
            <a:r>
              <a:rPr lang="en-US" dirty="0" smtClean="0"/>
              <a:t> </a:t>
            </a:r>
            <a:r>
              <a:rPr lang="en-US" dirty="0" err="1" smtClean="0"/>
              <a:t>produk</a:t>
            </a:r>
            <a:r>
              <a:rPr lang="en-US" dirty="0" smtClean="0"/>
              <a:t> “tab support”</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273725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4"/>
          </p:nvPr>
        </p:nvSpPr>
        <p:spPr/>
      </p:sp>
      <p:sp>
        <p:nvSpPr>
          <p:cNvPr id="7" name="テキスト プレースホルダー 6"/>
          <p:cNvSpPr>
            <a:spLocks noGrp="1"/>
          </p:cNvSpPr>
          <p:nvPr>
            <p:ph type="body" sz="quarter" idx="15"/>
          </p:nvPr>
        </p:nvSpPr>
        <p:spPr/>
        <p:txBody>
          <a:bodyPr/>
          <a:lstStyle/>
          <a:p>
            <a:endParaRPr lang="en-US" dirty="0"/>
          </a:p>
        </p:txBody>
      </p:sp>
      <p:sp>
        <p:nvSpPr>
          <p:cNvPr id="10" name="タイトル 9"/>
          <p:cNvSpPr>
            <a:spLocks noGrp="1"/>
          </p:cNvSpPr>
          <p:nvPr>
            <p:ph type="ctrTitle"/>
          </p:nvPr>
        </p:nvSpPr>
        <p:spPr/>
        <p:txBody>
          <a:bodyPr/>
          <a:lstStyle/>
          <a:p>
            <a:r>
              <a:rPr lang="en-US" dirty="0" smtClean="0"/>
              <a:t>Admin system	</a:t>
            </a:r>
            <a:endParaRPr lang="en-US" dirty="0"/>
          </a:p>
        </p:txBody>
      </p:sp>
      <p:sp>
        <p:nvSpPr>
          <p:cNvPr id="11" name="サブタイトル 10"/>
          <p:cNvSpPr>
            <a:spLocks noGrp="1"/>
          </p:cNvSpPr>
          <p:nvPr>
            <p:ph type="subTitle" idx="1"/>
          </p:nvPr>
        </p:nvSpPr>
        <p:spPr/>
        <p:txBody>
          <a:bodyPr/>
          <a:lstStyle/>
          <a:p>
            <a:r>
              <a:rPr lang="en-US" dirty="0" err="1" smtClean="0"/>
              <a:t>Sistem</a:t>
            </a:r>
            <a:r>
              <a:rPr lang="en-US" dirty="0" smtClean="0"/>
              <a:t> </a:t>
            </a:r>
            <a:r>
              <a:rPr lang="en-US" dirty="0" err="1" smtClean="0"/>
              <a:t>pengolah</a:t>
            </a:r>
            <a:r>
              <a:rPr lang="en-US" dirty="0" smtClean="0"/>
              <a:t> data </a:t>
            </a:r>
            <a:r>
              <a:rPr lang="en-US" dirty="0" err="1" smtClean="0"/>
              <a:t>pada</a:t>
            </a:r>
            <a:r>
              <a:rPr lang="en-US" dirty="0" smtClean="0"/>
              <a:t> database</a:t>
            </a:r>
            <a:endParaRPr lang="en-US" dirty="0"/>
          </a:p>
        </p:txBody>
      </p:sp>
      <p:sp>
        <p:nvSpPr>
          <p:cNvPr id="4" name="コンテンツ プレースホルダー 3"/>
          <p:cNvSpPr>
            <a:spLocks noGrp="1"/>
          </p:cNvSpPr>
          <p:nvPr>
            <p:ph sz="quarter" idx="13"/>
          </p:nvPr>
        </p:nvSpPr>
        <p:spPr/>
        <p:txBody>
          <a:bodyPr/>
          <a:lstStyle/>
          <a:p>
            <a:endParaRPr lang="en-US"/>
          </a:p>
        </p:txBody>
      </p:sp>
      <p:sp>
        <p:nvSpPr>
          <p:cNvPr id="3" name="コンテンツ プレースホルダー 2"/>
          <p:cNvSpPr>
            <a:spLocks noGrp="1"/>
          </p:cNvSpPr>
          <p:nvPr>
            <p:ph sz="quarter" idx="11"/>
          </p:nvPr>
        </p:nvSpPr>
        <p:spPr/>
        <p:txBody>
          <a:bodyPr/>
          <a:lstStyle/>
          <a:p>
            <a:endParaRPr lang="en-US"/>
          </a:p>
        </p:txBody>
      </p:sp>
    </p:spTree>
    <p:extLst>
      <p:ext uri="{BB962C8B-B14F-4D97-AF65-F5344CB8AC3E}">
        <p14:creationId xmlns:p14="http://schemas.microsoft.com/office/powerpoint/2010/main" val="1153662429"/>
      </p:ext>
    </p:extLst>
  </p:cSld>
  <p:clrMapOvr>
    <a:masterClrMapping/>
  </p:clrMapOvr>
  <mc:AlternateContent xmlns:mc="http://schemas.openxmlformats.org/markup-compatibility/2006" xmlns:p14="http://schemas.microsoft.com/office/powerpoint/2010/main">
    <mc:Choice Requires="p14">
      <p:transition spd="slow" p14:dur="1200" advTm="5000">
        <p14:flip dir="r"/>
      </p:transition>
    </mc:Choice>
    <mc:Fallback xmlns="">
      <p:transition spd="slow" advTm="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dirty="0" err="1" smtClean="0"/>
              <a:t>Sistem</a:t>
            </a:r>
            <a:r>
              <a:rPr lang="en-US" dirty="0" smtClean="0"/>
              <a:t> admin : </a:t>
            </a:r>
            <a:r>
              <a:rPr lang="en-US" dirty="0" err="1" smtClean="0"/>
              <a:t>Suportivo</a:t>
            </a:r>
            <a:endParaRPr lang="en-US" dirty="0"/>
          </a:p>
        </p:txBody>
      </p:sp>
      <p:sp>
        <p:nvSpPr>
          <p:cNvPr id="10" name="サブタイトル 9"/>
          <p:cNvSpPr>
            <a:spLocks noGrp="1"/>
          </p:cNvSpPr>
          <p:nvPr>
            <p:ph type="subTitle" idx="1"/>
          </p:nvPr>
        </p:nvSpPr>
        <p:spPr/>
        <p:txBody>
          <a:bodyPr/>
          <a:lstStyle/>
          <a:p>
            <a:r>
              <a:rPr lang="en-US" dirty="0" err="1" smtClean="0"/>
              <a:t>Sistem</a:t>
            </a:r>
            <a:r>
              <a:rPr lang="en-US" dirty="0" smtClean="0"/>
              <a:t> admin </a:t>
            </a:r>
            <a:r>
              <a:rPr lang="en-US" dirty="0" err="1" smtClean="0"/>
              <a:t>ini</a:t>
            </a:r>
            <a:r>
              <a:rPr lang="en-US" dirty="0" smtClean="0"/>
              <a:t> </a:t>
            </a:r>
            <a:r>
              <a:rPr lang="en-US" dirty="0" err="1" smtClean="0"/>
              <a:t>berfungsi</a:t>
            </a:r>
            <a:r>
              <a:rPr lang="en-US" dirty="0" smtClean="0"/>
              <a:t> </a:t>
            </a:r>
            <a:r>
              <a:rPr lang="en-US" dirty="0" err="1" smtClean="0"/>
              <a:t>untuk</a:t>
            </a:r>
            <a:r>
              <a:rPr lang="en-US" dirty="0" smtClean="0"/>
              <a:t> </a:t>
            </a:r>
            <a:r>
              <a:rPr lang="en-US" dirty="0" err="1" smtClean="0"/>
              <a:t>mengolah</a:t>
            </a:r>
            <a:r>
              <a:rPr lang="en-US" dirty="0" smtClean="0"/>
              <a:t> </a:t>
            </a:r>
            <a:r>
              <a:rPr lang="en-US" dirty="0" err="1" smtClean="0"/>
              <a:t>setiap</a:t>
            </a:r>
            <a:r>
              <a:rPr lang="en-US" dirty="0" smtClean="0"/>
              <a:t> data yang </a:t>
            </a:r>
            <a:r>
              <a:rPr lang="en-US" dirty="0" err="1" smtClean="0"/>
              <a:t>ada</a:t>
            </a:r>
            <a:r>
              <a:rPr lang="en-US" dirty="0" smtClean="0"/>
              <a:t> </a:t>
            </a:r>
            <a:r>
              <a:rPr lang="en-US" dirty="0" err="1" smtClean="0"/>
              <a:t>dan</a:t>
            </a:r>
            <a:r>
              <a:rPr lang="en-US" dirty="0" smtClean="0"/>
              <a:t> </a:t>
            </a:r>
            <a:r>
              <a:rPr lang="en-US" dirty="0" err="1" smtClean="0"/>
              <a:t>menginput</a:t>
            </a:r>
            <a:r>
              <a:rPr lang="en-US" dirty="0" smtClean="0"/>
              <a:t> </a:t>
            </a:r>
            <a:r>
              <a:rPr lang="en-US" dirty="0" err="1" smtClean="0"/>
              <a:t>sebuah</a:t>
            </a:r>
            <a:r>
              <a:rPr lang="en-US" dirty="0" smtClean="0"/>
              <a:t> data. Data yang </a:t>
            </a:r>
            <a:r>
              <a:rPr lang="en-US" dirty="0" err="1" smtClean="0"/>
              <a:t>telah</a:t>
            </a:r>
            <a:r>
              <a:rPr lang="en-US" dirty="0" smtClean="0"/>
              <a:t> </a:t>
            </a:r>
            <a:r>
              <a:rPr lang="en-US" dirty="0" err="1" smtClean="0"/>
              <a:t>diolah</a:t>
            </a:r>
            <a:r>
              <a:rPr lang="en-US" dirty="0" smtClean="0"/>
              <a:t> </a:t>
            </a:r>
            <a:r>
              <a:rPr lang="en-US" dirty="0" err="1" smtClean="0"/>
              <a:t>dan</a:t>
            </a:r>
            <a:r>
              <a:rPr lang="en-US" dirty="0" smtClean="0"/>
              <a:t> </a:t>
            </a:r>
            <a:r>
              <a:rPr lang="en-US" dirty="0" err="1" smtClean="0"/>
              <a:t>diatur</a:t>
            </a:r>
            <a:r>
              <a:rPr lang="en-US" dirty="0" smtClean="0"/>
              <a:t> </a:t>
            </a:r>
            <a:r>
              <a:rPr lang="en-US" dirty="0" err="1" smtClean="0"/>
              <a:t>oleh</a:t>
            </a:r>
            <a:r>
              <a:rPr lang="en-US" dirty="0" smtClean="0"/>
              <a:t> </a:t>
            </a:r>
            <a:r>
              <a:rPr lang="en-US" dirty="0" err="1" smtClean="0"/>
              <a:t>sistem</a:t>
            </a:r>
            <a:r>
              <a:rPr lang="en-US" dirty="0" smtClean="0"/>
              <a:t> admin </a:t>
            </a:r>
            <a:r>
              <a:rPr lang="en-US" dirty="0" err="1" smtClean="0"/>
              <a:t>akan</a:t>
            </a:r>
            <a:r>
              <a:rPr lang="en-US" dirty="0" smtClean="0"/>
              <a:t> </a:t>
            </a:r>
            <a:r>
              <a:rPr lang="en-US" dirty="0" err="1" smtClean="0"/>
              <a:t>berada</a:t>
            </a:r>
            <a:r>
              <a:rPr lang="en-US" dirty="0" smtClean="0"/>
              <a:t> </a:t>
            </a:r>
            <a:r>
              <a:rPr lang="en-US" dirty="0" err="1" smtClean="0"/>
              <a:t>pada</a:t>
            </a:r>
            <a:r>
              <a:rPr lang="en-US" dirty="0" smtClean="0"/>
              <a:t> database yang </a:t>
            </a:r>
            <a:r>
              <a:rPr lang="en-US" dirty="0" err="1" smtClean="0"/>
              <a:t>menjadi</a:t>
            </a:r>
            <a:r>
              <a:rPr lang="en-US" dirty="0" smtClean="0"/>
              <a:t> </a:t>
            </a:r>
            <a:r>
              <a:rPr lang="en-US" dirty="0" err="1" smtClean="0"/>
              <a:t>sumber</a:t>
            </a:r>
            <a:r>
              <a:rPr lang="en-US" dirty="0" smtClean="0"/>
              <a:t> </a:t>
            </a:r>
            <a:r>
              <a:rPr lang="en-US" dirty="0" err="1" smtClean="0"/>
              <a:t>informasi</a:t>
            </a:r>
            <a:r>
              <a:rPr lang="en-US" dirty="0" smtClean="0"/>
              <a:t> </a:t>
            </a:r>
            <a:r>
              <a:rPr lang="en-US" dirty="0" err="1" smtClean="0"/>
              <a:t>bagi</a:t>
            </a:r>
            <a:r>
              <a:rPr lang="en-US" dirty="0" smtClean="0"/>
              <a:t> user.</a:t>
            </a:r>
            <a:endParaRPr lang="en-US" dirty="0"/>
          </a:p>
        </p:txBody>
      </p:sp>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15" r="1615"/>
          <a:stretch>
            <a:fillRect/>
          </a:stretch>
        </p:blipFill>
        <p:spPr/>
      </p:pic>
    </p:spTree>
    <p:extLst>
      <p:ext uri="{BB962C8B-B14F-4D97-AF65-F5344CB8AC3E}">
        <p14:creationId xmlns:p14="http://schemas.microsoft.com/office/powerpoint/2010/main" val="31978852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16"/>
          <p:cNvSpPr txBox="1">
            <a:spLocks/>
          </p:cNvSpPr>
          <p:nvPr/>
        </p:nvSpPr>
        <p:spPr>
          <a:xfrm>
            <a:off x="718270" y="7904081"/>
            <a:ext cx="8640167" cy="2016224"/>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9600" dirty="0" err="1" smtClean="0">
                <a:solidFill>
                  <a:schemeClr val="bg1"/>
                </a:solidFill>
                <a:latin typeface="Bebas Neue Regular" pitchFamily="50" charset="0"/>
              </a:rPr>
              <a:t>Er</a:t>
            </a:r>
            <a:r>
              <a:rPr lang="en-US" sz="9600" dirty="0" err="1">
                <a:solidFill>
                  <a:schemeClr val="bg1"/>
                </a:solidFill>
                <a:latin typeface="Bebas Neue Regular" pitchFamily="50" charset="0"/>
              </a:rPr>
              <a:t>d</a:t>
            </a:r>
            <a:endParaRPr lang="en-US" sz="9600" dirty="0">
              <a:solidFill>
                <a:schemeClr val="bg1"/>
              </a:solidFill>
              <a:latin typeface="Bebas Neue Regular" pitchFamily="50"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486" y="1631326"/>
            <a:ext cx="12915383" cy="6696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05306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078311" y="1975148"/>
            <a:ext cx="16273807" cy="5256584"/>
          </a:xfrm>
        </p:spPr>
      </p:pic>
      <p:sp>
        <p:nvSpPr>
          <p:cNvPr id="7" name="コンテンツ プレースホルダー 6"/>
          <p:cNvSpPr>
            <a:spLocks noGrp="1"/>
          </p:cNvSpPr>
          <p:nvPr>
            <p:ph sz="quarter" idx="11"/>
          </p:nvPr>
        </p:nvSpPr>
        <p:spPr>
          <a:xfrm rot="7178603">
            <a:off x="-2033376" y="4537068"/>
            <a:ext cx="9741225" cy="914401"/>
          </a:xfrm>
        </p:spPr>
        <p:txBody>
          <a:bodyPr/>
          <a:lstStyle/>
          <a:p>
            <a:endParaRPr lang="en-US" dirty="0"/>
          </a:p>
        </p:txBody>
      </p:sp>
      <p:sp>
        <p:nvSpPr>
          <p:cNvPr id="8" name="コンテンツ プレースホルダー 7"/>
          <p:cNvSpPr>
            <a:spLocks noGrp="1"/>
          </p:cNvSpPr>
          <p:nvPr>
            <p:ph sz="quarter" idx="12"/>
          </p:nvPr>
        </p:nvSpPr>
        <p:spPr>
          <a:xfrm rot="17978603">
            <a:off x="10751370" y="4002081"/>
            <a:ext cx="9741225" cy="914401"/>
          </a:xfrm>
        </p:spPr>
        <p:txBody>
          <a:bodyPr/>
          <a:lstStyle/>
          <a:p>
            <a:endParaRPr lang="en-US" dirty="0"/>
          </a:p>
        </p:txBody>
      </p:sp>
      <p:sp>
        <p:nvSpPr>
          <p:cNvPr id="12" name="タイトル 11"/>
          <p:cNvSpPr>
            <a:spLocks noGrp="1"/>
          </p:cNvSpPr>
          <p:nvPr>
            <p:ph type="ctrTitle"/>
          </p:nvPr>
        </p:nvSpPr>
        <p:spPr/>
        <p:txBody>
          <a:bodyPr/>
          <a:lstStyle/>
          <a:p>
            <a:r>
              <a:rPr lang="en-US" dirty="0" smtClean="0"/>
              <a:t>Input data</a:t>
            </a:r>
            <a:endParaRPr lang="en-US" dirty="0"/>
          </a:p>
        </p:txBody>
      </p:sp>
      <p:sp>
        <p:nvSpPr>
          <p:cNvPr id="15" name="サブタイトル 14"/>
          <p:cNvSpPr>
            <a:spLocks noGrp="1"/>
          </p:cNvSpPr>
          <p:nvPr>
            <p:ph type="subTitle" idx="1"/>
          </p:nvPr>
        </p:nvSpPr>
        <p:spPr/>
        <p:txBody>
          <a:bodyPr>
            <a:normAutofit/>
          </a:bodyPr>
          <a:lstStyle/>
          <a:p>
            <a:r>
              <a:rPr lang="en-US" dirty="0" err="1" smtClean="0"/>
              <a:t>Fungsi</a:t>
            </a:r>
            <a:r>
              <a:rPr lang="en-US" dirty="0" smtClean="0"/>
              <a:t> </a:t>
            </a:r>
            <a:r>
              <a:rPr lang="en-US" dirty="0" err="1" smtClean="0"/>
              <a:t>untuk</a:t>
            </a:r>
            <a:r>
              <a:rPr lang="en-US" dirty="0" smtClean="0"/>
              <a:t> </a:t>
            </a:r>
            <a:r>
              <a:rPr lang="en-US" dirty="0" err="1" smtClean="0"/>
              <a:t>menambahkan</a:t>
            </a:r>
            <a:r>
              <a:rPr lang="en-US" dirty="0" smtClean="0"/>
              <a:t> data </a:t>
            </a:r>
            <a:r>
              <a:rPr lang="en-US" dirty="0" err="1" smtClean="0"/>
              <a:t>pada</a:t>
            </a:r>
            <a:r>
              <a:rPr lang="en-US" dirty="0" smtClean="0"/>
              <a:t> database.</a:t>
            </a:r>
            <a:endParaRPr lang="en-US" dirty="0"/>
          </a:p>
        </p:txBody>
      </p:sp>
    </p:spTree>
    <p:extLst>
      <p:ext uri="{BB962C8B-B14F-4D97-AF65-F5344CB8AC3E}">
        <p14:creationId xmlns:p14="http://schemas.microsoft.com/office/powerpoint/2010/main" val="53138565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lang="en-US" dirty="0" smtClean="0"/>
              <a:t>input </a:t>
            </a:r>
            <a:r>
              <a:rPr lang="en-US" dirty="0" smtClean="0">
                <a:solidFill>
                  <a:schemeClr val="accent1"/>
                </a:solidFill>
                <a:latin typeface="Bebas Neue Regular" pitchFamily="50" charset="0"/>
              </a:rPr>
              <a:t>data</a:t>
            </a:r>
            <a:endParaRPr lang="en-US" dirty="0">
              <a:solidFill>
                <a:schemeClr val="accent1"/>
              </a:solidFill>
              <a:latin typeface="Bebas Neue Regular" pitchFamily="50" charset="0"/>
            </a:endParaRPr>
          </a:p>
        </p:txBody>
      </p:sp>
      <p:sp>
        <p:nvSpPr>
          <p:cNvPr id="4" name="フッター プレースホルダー 3"/>
          <p:cNvSpPr>
            <a:spLocks noGrp="1"/>
          </p:cNvSpPr>
          <p:nvPr>
            <p:ph type="ftr" sz="quarter" idx="3"/>
          </p:nvPr>
        </p:nvSpPr>
        <p:spPr/>
        <p:txBody>
          <a:bodyPr/>
          <a:lstStyle/>
          <a:p>
            <a:r>
              <a:rPr lang="en-US" smtClean="0"/>
              <a:t>The Power of PowerPoint | thepopp.com</a:t>
            </a:r>
            <a:endParaRPr lang="en-US" dirty="0"/>
          </a:p>
        </p:txBody>
      </p:sp>
      <p:sp>
        <p:nvSpPr>
          <p:cNvPr id="11" name="テキスト プレースホルダー 10"/>
          <p:cNvSpPr>
            <a:spLocks noGrp="1"/>
          </p:cNvSpPr>
          <p:nvPr>
            <p:ph type="body" sz="quarter" idx="14"/>
          </p:nvPr>
        </p:nvSpPr>
        <p:spPr/>
        <p:txBody>
          <a:bodyPr/>
          <a:lstStyle/>
          <a:p>
            <a:r>
              <a:rPr lang="en-US" dirty="0" smtClean="0"/>
              <a:t>Proses input data</a:t>
            </a:r>
            <a:endParaRPr lang="en-US" dirty="0"/>
          </a:p>
        </p:txBody>
      </p:sp>
      <p:sp>
        <p:nvSpPr>
          <p:cNvPr id="12" name="テキスト プレースホルダー 11"/>
          <p:cNvSpPr>
            <a:spLocks noGrp="1"/>
          </p:cNvSpPr>
          <p:nvPr>
            <p:ph type="body" sz="quarter" idx="15"/>
          </p:nvPr>
        </p:nvSpPr>
        <p:spPr/>
        <p:txBody>
          <a:bodyPr/>
          <a:lstStyle/>
          <a:p>
            <a:r>
              <a:rPr lang="en-US" dirty="0" err="1" smtClean="0"/>
              <a:t>Penginputan</a:t>
            </a:r>
            <a:r>
              <a:rPr lang="en-US" dirty="0" smtClean="0"/>
              <a:t> data </a:t>
            </a:r>
            <a:r>
              <a:rPr lang="en-US" dirty="0" err="1" smtClean="0"/>
              <a:t>dapat</a:t>
            </a:r>
            <a:r>
              <a:rPr lang="en-US" dirty="0" smtClean="0"/>
              <a:t> </a:t>
            </a:r>
            <a:r>
              <a:rPr lang="en-US" dirty="0" err="1" smtClean="0"/>
              <a:t>dilakukan</a:t>
            </a:r>
            <a:r>
              <a:rPr lang="en-US" dirty="0" smtClean="0"/>
              <a:t> </a:t>
            </a:r>
            <a:r>
              <a:rPr lang="en-US" dirty="0" err="1" smtClean="0"/>
              <a:t>dengan</a:t>
            </a:r>
            <a:r>
              <a:rPr lang="en-US" dirty="0" smtClean="0"/>
              <a:t> </a:t>
            </a:r>
            <a:r>
              <a:rPr lang="en-US" dirty="0" err="1" smtClean="0"/>
              <a:t>mengakses</a:t>
            </a:r>
            <a:r>
              <a:rPr lang="en-US" dirty="0" smtClean="0"/>
              <a:t> form </a:t>
            </a:r>
            <a:r>
              <a:rPr lang="en-US" dirty="0" err="1" smtClean="0"/>
              <a:t>nya</a:t>
            </a:r>
            <a:r>
              <a:rPr lang="en-US" dirty="0" smtClean="0"/>
              <a:t> </a:t>
            </a:r>
            <a:r>
              <a:rPr lang="en-US" dirty="0" err="1" smtClean="0"/>
              <a:t>melalui</a:t>
            </a:r>
            <a:r>
              <a:rPr lang="en-US" dirty="0" smtClean="0"/>
              <a:t> “Main Navigation”. </a:t>
            </a:r>
            <a:r>
              <a:rPr lang="en-US" dirty="0" err="1" smtClean="0"/>
              <a:t>Penginputan</a:t>
            </a:r>
            <a:r>
              <a:rPr lang="en-US" dirty="0" smtClean="0"/>
              <a:t> data </a:t>
            </a:r>
            <a:r>
              <a:rPr lang="en-US" dirty="0" err="1" smtClean="0"/>
              <a:t>juga</a:t>
            </a:r>
            <a:r>
              <a:rPr lang="en-US" dirty="0" smtClean="0"/>
              <a:t> </a:t>
            </a:r>
            <a:r>
              <a:rPr lang="en-US" dirty="0" err="1" smtClean="0"/>
              <a:t>dapat</a:t>
            </a:r>
            <a:r>
              <a:rPr lang="en-US" dirty="0" smtClean="0"/>
              <a:t> </a:t>
            </a:r>
            <a:r>
              <a:rPr lang="en-US" dirty="0" err="1" smtClean="0"/>
              <a:t>dibedakan</a:t>
            </a:r>
            <a:r>
              <a:rPr lang="en-US" dirty="0" smtClean="0"/>
              <a:t> </a:t>
            </a:r>
            <a:r>
              <a:rPr lang="en-US" dirty="0" err="1" smtClean="0"/>
              <a:t>menjadi</a:t>
            </a:r>
            <a:r>
              <a:rPr lang="en-US" dirty="0" smtClean="0"/>
              <a:t> </a:t>
            </a:r>
            <a:r>
              <a:rPr lang="en-US" dirty="0" err="1" smtClean="0"/>
              <a:t>beberapa</a:t>
            </a:r>
            <a:r>
              <a:rPr lang="en-US" dirty="0" smtClean="0"/>
              <a:t> </a:t>
            </a:r>
            <a:r>
              <a:rPr lang="en-US" dirty="0" err="1" smtClean="0"/>
              <a:t>jenis</a:t>
            </a:r>
            <a:r>
              <a:rPr lang="en-US" dirty="0" smtClean="0"/>
              <a:t>:</a:t>
            </a:r>
          </a:p>
          <a:p>
            <a:pPr marL="457200" indent="-457200">
              <a:buFont typeface="+mj-lt"/>
              <a:buAutoNum type="arabicPeriod"/>
            </a:pPr>
            <a:r>
              <a:rPr lang="en-US" b="1" dirty="0" err="1" smtClean="0"/>
              <a:t>Penginputan</a:t>
            </a:r>
            <a:r>
              <a:rPr lang="en-US" b="1" dirty="0" smtClean="0"/>
              <a:t> </a:t>
            </a:r>
            <a:r>
              <a:rPr lang="en-US" b="1" dirty="0" err="1" smtClean="0"/>
              <a:t>Produk</a:t>
            </a:r>
            <a:endParaRPr lang="en-US" b="1" dirty="0" smtClean="0"/>
          </a:p>
          <a:p>
            <a:pPr marL="457200" indent="-457200">
              <a:buFont typeface="+mj-lt"/>
              <a:buAutoNum type="arabicPeriod"/>
            </a:pPr>
            <a:r>
              <a:rPr lang="en-US" b="1" dirty="0" err="1"/>
              <a:t>Penginputan</a:t>
            </a:r>
            <a:r>
              <a:rPr lang="en-US" b="1" dirty="0"/>
              <a:t> </a:t>
            </a:r>
            <a:r>
              <a:rPr lang="en-US" b="1" dirty="0" smtClean="0"/>
              <a:t>Media</a:t>
            </a:r>
            <a:endParaRPr lang="en-US" b="1" dirty="0"/>
          </a:p>
          <a:p>
            <a:pPr marL="457200" indent="-457200">
              <a:buFont typeface="+mj-lt"/>
              <a:buAutoNum type="arabicPeriod"/>
            </a:pPr>
            <a:r>
              <a:rPr lang="en-US" b="1" dirty="0" err="1"/>
              <a:t>Penginputan</a:t>
            </a:r>
            <a:r>
              <a:rPr lang="en-US" b="1" dirty="0"/>
              <a:t> </a:t>
            </a:r>
            <a:r>
              <a:rPr lang="en-US" b="1" dirty="0" err="1" smtClean="0"/>
              <a:t>Dokumen</a:t>
            </a:r>
            <a:endParaRPr lang="en-US" b="1" dirty="0"/>
          </a:p>
          <a:p>
            <a:pPr marL="457200" indent="-457200">
              <a:buFont typeface="+mj-lt"/>
              <a:buAutoNum type="arabicPeriod"/>
            </a:pPr>
            <a:r>
              <a:rPr lang="en-US" b="1" dirty="0" err="1"/>
              <a:t>Penginputan</a:t>
            </a:r>
            <a:r>
              <a:rPr lang="en-US" b="1" dirty="0"/>
              <a:t> </a:t>
            </a:r>
            <a:r>
              <a:rPr lang="en-US" b="1" dirty="0" smtClean="0"/>
              <a:t>Software</a:t>
            </a:r>
            <a:endParaRPr lang="en-US" b="1" dirty="0"/>
          </a:p>
        </p:txBody>
      </p:sp>
      <p:pic>
        <p:nvPicPr>
          <p:cNvPr id="2" name="Picture Placeholder 1"/>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7266" r="7266"/>
          <a:stretch>
            <a:fillRect/>
          </a:stretch>
        </p:blipFill>
        <p:spPr/>
      </p:pic>
    </p:spTree>
    <p:extLst>
      <p:ext uri="{BB962C8B-B14F-4D97-AF65-F5344CB8AC3E}">
        <p14:creationId xmlns:p14="http://schemas.microsoft.com/office/powerpoint/2010/main" val="276850257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2957"/>
            <a:ext cx="18286413" cy="10281087"/>
          </a:xfrm>
        </p:spPr>
      </p:pic>
      <p:sp>
        <p:nvSpPr>
          <p:cNvPr id="17" name="テキスト プレースホルダー 16"/>
          <p:cNvSpPr>
            <a:spLocks noGrp="1"/>
          </p:cNvSpPr>
          <p:nvPr>
            <p:ph type="body" sz="quarter" idx="13"/>
          </p:nvPr>
        </p:nvSpPr>
        <p:spPr>
          <a:xfrm>
            <a:off x="12599591" y="7519764"/>
            <a:ext cx="8640167" cy="2016224"/>
          </a:xfrm>
        </p:spPr>
        <p:txBody>
          <a:bodyPr/>
          <a:lstStyle/>
          <a:p>
            <a:r>
              <a:rPr lang="en-US" dirty="0" smtClean="0">
                <a:solidFill>
                  <a:srgbClr val="000000"/>
                </a:solidFill>
              </a:rPr>
              <a:t>Input </a:t>
            </a:r>
            <a:r>
              <a:rPr lang="en-US" dirty="0" err="1" smtClean="0">
                <a:solidFill>
                  <a:srgbClr val="000000"/>
                </a:solidFill>
              </a:rPr>
              <a:t>produk</a:t>
            </a:r>
            <a:endParaRPr lang="en-US" dirty="0">
              <a:solidFill>
                <a:srgbClr val="000000"/>
              </a:solidFill>
            </a:endParaRPr>
          </a:p>
        </p:txBody>
      </p:sp>
    </p:spTree>
    <p:extLst>
      <p:ext uri="{BB962C8B-B14F-4D97-AF65-F5344CB8AC3E}">
        <p14:creationId xmlns:p14="http://schemas.microsoft.com/office/powerpoint/2010/main" val="16400231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SUPORTIVO</a:t>
            </a:r>
            <a:endParaRPr lang="en-US" dirty="0"/>
          </a:p>
        </p:txBody>
      </p:sp>
      <p:sp>
        <p:nvSpPr>
          <p:cNvPr id="3" name="Slide Number Placeholder 2"/>
          <p:cNvSpPr>
            <a:spLocks noGrp="1"/>
          </p:cNvSpPr>
          <p:nvPr>
            <p:ph type="sldNum" sz="quarter" idx="12"/>
          </p:nvPr>
        </p:nvSpPr>
        <p:spPr/>
        <p:txBody>
          <a:bodyPr/>
          <a:lstStyle/>
          <a:p>
            <a:fld id="{387164BF-D67A-46C0-81D2-5BAF67C00C80}" type="slidenum">
              <a:rPr lang="en-US" smtClean="0"/>
              <a:pPr/>
              <a:t>2</a:t>
            </a:fld>
            <a:endParaRPr lang="en-US" dirty="0"/>
          </a:p>
        </p:txBody>
      </p:sp>
      <p:sp>
        <p:nvSpPr>
          <p:cNvPr id="5" name="Text Placeholder 4"/>
          <p:cNvSpPr>
            <a:spLocks noGrp="1"/>
          </p:cNvSpPr>
          <p:nvPr>
            <p:ph type="body" sz="quarter" idx="18"/>
          </p:nvPr>
        </p:nvSpPr>
        <p:spPr/>
        <p:txBody>
          <a:bodyPr/>
          <a:lstStyle/>
          <a:p>
            <a:r>
              <a:rPr lang="en-US" dirty="0" err="1" smtClean="0"/>
              <a:t>Sistem</a:t>
            </a:r>
            <a:r>
              <a:rPr lang="en-US" dirty="0" smtClean="0"/>
              <a:t> Support </a:t>
            </a:r>
            <a:r>
              <a:rPr lang="en-US" dirty="0" err="1" smtClean="0"/>
              <a:t>Produk</a:t>
            </a:r>
            <a:r>
              <a:rPr lang="en-US" dirty="0" smtClean="0"/>
              <a:t> </a:t>
            </a:r>
            <a:r>
              <a:rPr lang="en-US" dirty="0" err="1" smtClean="0"/>
              <a:t>dan</a:t>
            </a:r>
            <a:r>
              <a:rPr lang="en-US" dirty="0" smtClean="0"/>
              <a:t> </a:t>
            </a:r>
            <a:r>
              <a:rPr lang="en-US" dirty="0" err="1" smtClean="0"/>
              <a:t>Jasa</a:t>
            </a:r>
            <a:endParaRPr lang="en-US" dirty="0"/>
          </a:p>
        </p:txBody>
      </p:sp>
      <p:pic>
        <p:nvPicPr>
          <p:cNvPr id="18" name="Picture Placeholder 17"/>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6350" r="6350"/>
          <a:stretch>
            <a:fillRect/>
          </a:stretch>
        </p:blipFill>
        <p:spPr/>
      </p:pic>
      <p:sp>
        <p:nvSpPr>
          <p:cNvPr id="7" name="Text Placeholder 6"/>
          <p:cNvSpPr>
            <a:spLocks noGrp="1"/>
          </p:cNvSpPr>
          <p:nvPr>
            <p:ph type="body" sz="quarter" idx="20"/>
          </p:nvPr>
        </p:nvSpPr>
        <p:spPr/>
        <p:txBody>
          <a:bodyPr/>
          <a:lstStyle/>
          <a:p>
            <a:endParaRPr lang="en-US"/>
          </a:p>
        </p:txBody>
      </p:sp>
      <p:pic>
        <p:nvPicPr>
          <p:cNvPr id="19" name="Picture Placeholder 18"/>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28535" r="28535"/>
          <a:stretch>
            <a:fillRect/>
          </a:stretch>
        </p:blipFill>
        <p:spPr/>
      </p:pic>
      <p:sp>
        <p:nvSpPr>
          <p:cNvPr id="9" name="Text Placeholder 8"/>
          <p:cNvSpPr>
            <a:spLocks noGrp="1"/>
          </p:cNvSpPr>
          <p:nvPr>
            <p:ph type="body" sz="quarter" idx="21"/>
          </p:nvPr>
        </p:nvSpPr>
        <p:spPr/>
        <p:txBody>
          <a:bodyPr/>
          <a:lstStyle/>
          <a:p>
            <a:endParaRPr lang="en-US"/>
          </a:p>
        </p:txBody>
      </p:sp>
      <p:pic>
        <p:nvPicPr>
          <p:cNvPr id="20" name="Picture Placeholder 19"/>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9345" r="9345"/>
          <a:stretch>
            <a:fillRect/>
          </a:stretch>
        </p:blipFill>
        <p:spPr/>
      </p:pic>
      <p:sp>
        <p:nvSpPr>
          <p:cNvPr id="11" name="Text Placeholder 10"/>
          <p:cNvSpPr>
            <a:spLocks noGrp="1"/>
          </p:cNvSpPr>
          <p:nvPr>
            <p:ph type="body" sz="quarter" idx="14"/>
          </p:nvPr>
        </p:nvSpPr>
        <p:spPr/>
        <p:txBody>
          <a:bodyPr/>
          <a:lstStyle/>
          <a:p>
            <a:endParaRPr lang="en-US" dirty="0"/>
          </a:p>
        </p:txBody>
      </p:sp>
      <p:sp>
        <p:nvSpPr>
          <p:cNvPr id="12" name="Text Placeholder 11"/>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59661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10439350" y="6511652"/>
            <a:ext cx="8640167" cy="2016224"/>
          </a:xfrm>
        </p:spPr>
        <p:txBody>
          <a:bodyPr/>
          <a:lstStyle/>
          <a:p>
            <a:r>
              <a:rPr lang="en-US" dirty="0" smtClean="0">
                <a:solidFill>
                  <a:srgbClr val="000000"/>
                </a:solidFill>
              </a:rPr>
              <a:t>Input </a:t>
            </a:r>
            <a:r>
              <a:rPr lang="en-US" dirty="0" err="1" smtClean="0">
                <a:solidFill>
                  <a:srgbClr val="000000"/>
                </a:solidFill>
              </a:rPr>
              <a:t>spesifikasi</a:t>
            </a:r>
            <a:endParaRPr lang="en-US" dirty="0">
              <a:solidFill>
                <a:srgbClr val="000000"/>
              </a:solidFill>
            </a:endParaRPr>
          </a:p>
        </p:txBody>
      </p:sp>
    </p:spTree>
    <p:extLst>
      <p:ext uri="{BB962C8B-B14F-4D97-AF65-F5344CB8AC3E}">
        <p14:creationId xmlns:p14="http://schemas.microsoft.com/office/powerpoint/2010/main" val="15768075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a:xfrm>
            <a:off x="0" y="41076"/>
            <a:ext cx="18286413" cy="10287000"/>
          </a:xfrm>
        </p:spPr>
      </p:pic>
      <p:sp>
        <p:nvSpPr>
          <p:cNvPr id="17" name="テキスト プレースホルダー 16"/>
          <p:cNvSpPr>
            <a:spLocks noGrp="1"/>
          </p:cNvSpPr>
          <p:nvPr>
            <p:ph type="body" sz="quarter" idx="13"/>
          </p:nvPr>
        </p:nvSpPr>
        <p:spPr>
          <a:xfrm>
            <a:off x="10367342" y="6583660"/>
            <a:ext cx="8640167" cy="2016224"/>
          </a:xfrm>
        </p:spPr>
        <p:txBody>
          <a:bodyPr/>
          <a:lstStyle/>
          <a:p>
            <a:r>
              <a:rPr lang="en-US" dirty="0" smtClean="0">
                <a:solidFill>
                  <a:srgbClr val="000000"/>
                </a:solidFill>
              </a:rPr>
              <a:t>Input </a:t>
            </a:r>
            <a:r>
              <a:rPr lang="en-US" dirty="0" err="1" smtClean="0">
                <a:solidFill>
                  <a:srgbClr val="000000"/>
                </a:solidFill>
              </a:rPr>
              <a:t>spesifikasi</a:t>
            </a:r>
            <a:endParaRPr lang="en-US" dirty="0">
              <a:solidFill>
                <a:srgbClr val="000000"/>
              </a:solidFill>
            </a:endParaRPr>
          </a:p>
        </p:txBody>
      </p:sp>
    </p:spTree>
    <p:extLst>
      <p:ext uri="{BB962C8B-B14F-4D97-AF65-F5344CB8AC3E}">
        <p14:creationId xmlns:p14="http://schemas.microsoft.com/office/powerpoint/2010/main" val="15768075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12599590" y="7519764"/>
            <a:ext cx="8640167" cy="2016224"/>
          </a:xfrm>
        </p:spPr>
        <p:txBody>
          <a:bodyPr/>
          <a:lstStyle/>
          <a:p>
            <a:r>
              <a:rPr lang="en-US" dirty="0" smtClean="0">
                <a:solidFill>
                  <a:srgbClr val="000000"/>
                </a:solidFill>
              </a:rPr>
              <a:t>Input media</a:t>
            </a:r>
            <a:endParaRPr lang="en-US" dirty="0">
              <a:solidFill>
                <a:srgbClr val="000000"/>
              </a:solidFill>
            </a:endParaRPr>
          </a:p>
        </p:txBody>
      </p:sp>
    </p:spTree>
    <p:extLst>
      <p:ext uri="{BB962C8B-B14F-4D97-AF65-F5344CB8AC3E}">
        <p14:creationId xmlns:p14="http://schemas.microsoft.com/office/powerpoint/2010/main" val="15768075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11879510" y="7951812"/>
            <a:ext cx="8640167" cy="2016224"/>
          </a:xfrm>
        </p:spPr>
        <p:txBody>
          <a:bodyPr/>
          <a:lstStyle/>
          <a:p>
            <a:r>
              <a:rPr lang="en-US" dirty="0" smtClean="0">
                <a:solidFill>
                  <a:srgbClr val="000000"/>
                </a:solidFill>
              </a:rPr>
              <a:t>Input </a:t>
            </a:r>
            <a:r>
              <a:rPr lang="en-US" dirty="0" err="1" smtClean="0">
                <a:solidFill>
                  <a:srgbClr val="000000"/>
                </a:solidFill>
              </a:rPr>
              <a:t>dokumen</a:t>
            </a:r>
            <a:endParaRPr lang="en-US" dirty="0">
              <a:solidFill>
                <a:srgbClr val="000000"/>
              </a:solidFill>
            </a:endParaRPr>
          </a:p>
        </p:txBody>
      </p:sp>
    </p:spTree>
    <p:extLst>
      <p:ext uri="{BB962C8B-B14F-4D97-AF65-F5344CB8AC3E}">
        <p14:creationId xmlns:p14="http://schemas.microsoft.com/office/powerpoint/2010/main" val="15768075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11735494" y="8023820"/>
            <a:ext cx="8640167" cy="2016224"/>
          </a:xfrm>
        </p:spPr>
        <p:txBody>
          <a:bodyPr/>
          <a:lstStyle/>
          <a:p>
            <a:r>
              <a:rPr lang="en-US" dirty="0" smtClean="0">
                <a:solidFill>
                  <a:srgbClr val="000000"/>
                </a:solidFill>
              </a:rPr>
              <a:t>Input software</a:t>
            </a:r>
            <a:endParaRPr lang="en-US" dirty="0">
              <a:solidFill>
                <a:srgbClr val="000000"/>
              </a:solidFill>
            </a:endParaRPr>
          </a:p>
        </p:txBody>
      </p:sp>
    </p:spTree>
    <p:extLst>
      <p:ext uri="{BB962C8B-B14F-4D97-AF65-F5344CB8AC3E}">
        <p14:creationId xmlns:p14="http://schemas.microsoft.com/office/powerpoint/2010/main" val="18379413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quarter" idx="11"/>
          </p:nvPr>
        </p:nvSpPr>
        <p:spPr>
          <a:xfrm rot="7178603">
            <a:off x="-2033376" y="4537068"/>
            <a:ext cx="9741225" cy="914401"/>
          </a:xfrm>
        </p:spPr>
        <p:txBody>
          <a:bodyPr/>
          <a:lstStyle/>
          <a:p>
            <a:endParaRPr lang="en-US" dirty="0"/>
          </a:p>
        </p:txBody>
      </p:sp>
      <p:sp>
        <p:nvSpPr>
          <p:cNvPr id="8" name="コンテンツ プレースホルダー 7"/>
          <p:cNvSpPr>
            <a:spLocks noGrp="1"/>
          </p:cNvSpPr>
          <p:nvPr>
            <p:ph sz="quarter" idx="12"/>
          </p:nvPr>
        </p:nvSpPr>
        <p:spPr>
          <a:xfrm rot="17978603">
            <a:off x="10751370" y="4002081"/>
            <a:ext cx="9741225" cy="914401"/>
          </a:xfrm>
        </p:spPr>
        <p:txBody>
          <a:bodyPr/>
          <a:lstStyle/>
          <a:p>
            <a:endParaRPr lang="en-US" dirty="0"/>
          </a:p>
        </p:txBody>
      </p:sp>
      <p:sp>
        <p:nvSpPr>
          <p:cNvPr id="12" name="タイトル 11"/>
          <p:cNvSpPr>
            <a:spLocks noGrp="1"/>
          </p:cNvSpPr>
          <p:nvPr>
            <p:ph type="ctrTitle"/>
          </p:nvPr>
        </p:nvSpPr>
        <p:spPr/>
        <p:txBody>
          <a:bodyPr/>
          <a:lstStyle/>
          <a:p>
            <a:r>
              <a:rPr lang="en-US" dirty="0" err="1" smtClean="0"/>
              <a:t>Tampilan</a:t>
            </a:r>
            <a:r>
              <a:rPr lang="en-US" dirty="0" smtClean="0"/>
              <a:t> data</a:t>
            </a:r>
            <a:endParaRPr lang="en-US" dirty="0"/>
          </a:p>
        </p:txBody>
      </p:sp>
      <p:sp>
        <p:nvSpPr>
          <p:cNvPr id="15" name="サブタイトル 14"/>
          <p:cNvSpPr>
            <a:spLocks noGrp="1"/>
          </p:cNvSpPr>
          <p:nvPr>
            <p:ph type="subTitle" idx="1"/>
          </p:nvPr>
        </p:nvSpPr>
        <p:spPr/>
        <p:txBody>
          <a:bodyPr>
            <a:normAutofit/>
          </a:bodyPr>
          <a:lstStyle/>
          <a:p>
            <a:r>
              <a:rPr lang="en-US" dirty="0" err="1" smtClean="0"/>
              <a:t>Fungsi</a:t>
            </a:r>
            <a:r>
              <a:rPr lang="en-US" dirty="0" smtClean="0"/>
              <a:t> </a:t>
            </a:r>
            <a:r>
              <a:rPr lang="en-US" dirty="0" err="1" smtClean="0"/>
              <a:t>untuk</a:t>
            </a:r>
            <a:r>
              <a:rPr lang="en-US" dirty="0" smtClean="0"/>
              <a:t> </a:t>
            </a:r>
            <a:r>
              <a:rPr lang="en-US" dirty="0" err="1" smtClean="0"/>
              <a:t>menampilkan</a:t>
            </a:r>
            <a:r>
              <a:rPr lang="en-US" dirty="0" smtClean="0"/>
              <a:t> data yang </a:t>
            </a:r>
            <a:r>
              <a:rPr lang="en-US" dirty="0" err="1" smtClean="0"/>
              <a:t>telah</a:t>
            </a:r>
            <a:r>
              <a:rPr lang="en-US" dirty="0" smtClean="0"/>
              <a:t> </a:t>
            </a:r>
            <a:r>
              <a:rPr lang="en-US" dirty="0" err="1" smtClean="0"/>
              <a:t>terinput</a:t>
            </a:r>
            <a:r>
              <a:rPr lang="en-US" dirty="0"/>
              <a:t>.</a:t>
            </a:r>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307" b="15307"/>
          <a:stretch>
            <a:fillRect/>
          </a:stretch>
        </p:blipFill>
        <p:spPr/>
      </p:pic>
    </p:spTree>
    <p:extLst>
      <p:ext uri="{BB962C8B-B14F-4D97-AF65-F5344CB8AC3E}">
        <p14:creationId xmlns:p14="http://schemas.microsoft.com/office/powerpoint/2010/main" val="3309022588"/>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err="1" smtClean="0"/>
              <a:t>Tampil</a:t>
            </a:r>
            <a:r>
              <a:rPr lang="en-US" dirty="0" smtClean="0"/>
              <a:t> </a:t>
            </a:r>
            <a:r>
              <a:rPr lang="en-US" dirty="0" smtClean="0">
                <a:solidFill>
                  <a:schemeClr val="accent1"/>
                </a:solidFill>
                <a:latin typeface="Bebas Neue Regular" pitchFamily="50" charset="0"/>
              </a:rPr>
              <a:t>Data</a:t>
            </a:r>
            <a:endParaRPr lang="en-US" dirty="0">
              <a:solidFill>
                <a:schemeClr val="accent1"/>
              </a:solidFill>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26</a:t>
            </a:fld>
            <a:endParaRPr lang="en-US" dirty="0"/>
          </a:p>
        </p:txBody>
      </p:sp>
      <p:sp>
        <p:nvSpPr>
          <p:cNvPr id="4" name="テキスト プレースホルダー 3"/>
          <p:cNvSpPr>
            <a:spLocks noGrp="1"/>
          </p:cNvSpPr>
          <p:nvPr>
            <p:ph type="body" sz="quarter" idx="15"/>
          </p:nvPr>
        </p:nvSpPr>
        <p:spPr/>
        <p:txBody>
          <a:bodyPr/>
          <a:lstStyle/>
          <a:p>
            <a:r>
              <a:rPr lang="en-US" dirty="0" err="1" smtClean="0"/>
              <a:t>Pada</a:t>
            </a:r>
            <a:r>
              <a:rPr lang="en-US" dirty="0" smtClean="0"/>
              <a:t> </a:t>
            </a:r>
            <a:r>
              <a:rPr lang="en-US" dirty="0" err="1" smtClean="0"/>
              <a:t>bagian</a:t>
            </a:r>
            <a:r>
              <a:rPr lang="en-US" dirty="0" smtClean="0"/>
              <a:t> </a:t>
            </a:r>
            <a:r>
              <a:rPr lang="en-US" dirty="0" err="1" smtClean="0"/>
              <a:t>ini</a:t>
            </a:r>
            <a:r>
              <a:rPr lang="en-US" dirty="0" smtClean="0"/>
              <a:t>, data yang </a:t>
            </a:r>
            <a:r>
              <a:rPr lang="en-US" dirty="0" err="1" smtClean="0"/>
              <a:t>telah</a:t>
            </a:r>
            <a:r>
              <a:rPr lang="en-US" dirty="0" smtClean="0"/>
              <a:t> </a:t>
            </a:r>
            <a:r>
              <a:rPr lang="en-US" dirty="0" err="1" smtClean="0"/>
              <a:t>masuk</a:t>
            </a:r>
            <a:r>
              <a:rPr lang="en-US" dirty="0" smtClean="0"/>
              <a:t>/</a:t>
            </a:r>
            <a:r>
              <a:rPr lang="en-US" dirty="0" err="1" smtClean="0"/>
              <a:t>terinput</a:t>
            </a:r>
            <a:r>
              <a:rPr lang="en-US" dirty="0" smtClean="0"/>
              <a:t> </a:t>
            </a:r>
            <a:r>
              <a:rPr lang="en-US" dirty="0" err="1" smtClean="0"/>
              <a:t>dapat</a:t>
            </a:r>
            <a:r>
              <a:rPr lang="en-US" dirty="0" smtClean="0"/>
              <a:t> </a:t>
            </a:r>
            <a:r>
              <a:rPr lang="en-US" dirty="0" err="1" smtClean="0"/>
              <a:t>dilihat</a:t>
            </a:r>
            <a:r>
              <a:rPr lang="en-US" dirty="0" smtClean="0"/>
              <a:t> </a:t>
            </a:r>
            <a:r>
              <a:rPr lang="en-US" dirty="0" err="1" smtClean="0"/>
              <a:t>dan</a:t>
            </a:r>
            <a:r>
              <a:rPr lang="en-US" dirty="0" smtClean="0"/>
              <a:t> </a:t>
            </a:r>
            <a:r>
              <a:rPr lang="en-US" dirty="0" err="1" smtClean="0"/>
              <a:t>diolah</a:t>
            </a:r>
            <a:r>
              <a:rPr lang="en-US" dirty="0" smtClean="0"/>
              <a:t>.(Edit </a:t>
            </a:r>
            <a:r>
              <a:rPr lang="en-US" dirty="0" err="1" smtClean="0"/>
              <a:t>atau</a:t>
            </a:r>
            <a:r>
              <a:rPr lang="en-US" dirty="0" smtClean="0"/>
              <a:t> </a:t>
            </a:r>
            <a:r>
              <a:rPr lang="en-US" dirty="0" err="1" smtClean="0"/>
              <a:t>Hapus</a:t>
            </a:r>
            <a:r>
              <a:rPr lang="en-US" dirty="0" smtClean="0"/>
              <a:t>). </a:t>
            </a:r>
            <a:r>
              <a:rPr lang="en-US" dirty="0" err="1" smtClean="0"/>
              <a:t>Pada</a:t>
            </a:r>
            <a:r>
              <a:rPr lang="en-US" dirty="0"/>
              <a:t> </a:t>
            </a:r>
            <a:r>
              <a:rPr lang="en-US" dirty="0" err="1" smtClean="0"/>
              <a:t>bagian</a:t>
            </a:r>
            <a:r>
              <a:rPr lang="en-US" dirty="0" smtClean="0"/>
              <a:t> </a:t>
            </a:r>
            <a:r>
              <a:rPr lang="en-US" dirty="0" err="1" smtClean="0"/>
              <a:t>ini</a:t>
            </a:r>
            <a:r>
              <a:rPr lang="en-US" dirty="0" smtClean="0"/>
              <a:t> </a:t>
            </a:r>
            <a:r>
              <a:rPr lang="en-US" dirty="0" err="1" smtClean="0"/>
              <a:t>terdapat</a:t>
            </a:r>
            <a:r>
              <a:rPr lang="en-US" dirty="0" smtClean="0"/>
              <a:t> data :</a:t>
            </a:r>
          </a:p>
          <a:p>
            <a:pPr marL="342900" indent="-342900">
              <a:buFont typeface="Arial" pitchFamily="34" charset="0"/>
              <a:buChar char="•"/>
            </a:pPr>
            <a:r>
              <a:rPr lang="en-US" b="1" dirty="0" err="1" smtClean="0"/>
              <a:t>Produk</a:t>
            </a:r>
            <a:endParaRPr lang="en-US" b="1" dirty="0" smtClean="0"/>
          </a:p>
          <a:p>
            <a:pPr marL="342900" indent="-342900">
              <a:buFont typeface="Arial" pitchFamily="34" charset="0"/>
              <a:buChar char="•"/>
            </a:pPr>
            <a:r>
              <a:rPr lang="en-US" b="1" dirty="0" smtClean="0"/>
              <a:t>Media</a:t>
            </a:r>
          </a:p>
          <a:p>
            <a:pPr marL="342900" indent="-342900">
              <a:buFont typeface="Arial" pitchFamily="34" charset="0"/>
              <a:buChar char="•"/>
            </a:pPr>
            <a:r>
              <a:rPr lang="en-US" b="1" dirty="0" err="1" smtClean="0"/>
              <a:t>Dokumen</a:t>
            </a:r>
            <a:endParaRPr lang="en-US" b="1" dirty="0" smtClean="0"/>
          </a:p>
          <a:p>
            <a:pPr marL="342900" indent="-342900">
              <a:buFont typeface="Arial" pitchFamily="34" charset="0"/>
              <a:buChar char="•"/>
            </a:pPr>
            <a:r>
              <a:rPr lang="en-US" b="1" dirty="0" smtClean="0"/>
              <a:t>Software</a:t>
            </a:r>
          </a:p>
          <a:p>
            <a:r>
              <a:rPr lang="en-US" dirty="0" err="1" smtClean="0"/>
              <a:t>Keempat</a:t>
            </a:r>
            <a:r>
              <a:rPr lang="en-US" dirty="0" smtClean="0"/>
              <a:t> data </a:t>
            </a:r>
            <a:r>
              <a:rPr lang="en-US" dirty="0" err="1" smtClean="0"/>
              <a:t>tersebut</a:t>
            </a:r>
            <a:r>
              <a:rPr lang="en-US" dirty="0" smtClean="0"/>
              <a:t> </a:t>
            </a:r>
            <a:r>
              <a:rPr lang="en-US" dirty="0" err="1" smtClean="0"/>
              <a:t>dapat</a:t>
            </a:r>
            <a:r>
              <a:rPr lang="en-US" dirty="0" smtClean="0"/>
              <a:t> </a:t>
            </a:r>
            <a:r>
              <a:rPr lang="en-US" dirty="0" err="1" smtClean="0"/>
              <a:t>dilihat</a:t>
            </a:r>
            <a:r>
              <a:rPr lang="en-US" dirty="0" smtClean="0"/>
              <a:t> </a:t>
            </a:r>
            <a:r>
              <a:rPr lang="en-US" dirty="0" err="1" smtClean="0"/>
              <a:t>dan</a:t>
            </a:r>
            <a:r>
              <a:rPr lang="en-US" dirty="0" smtClean="0"/>
              <a:t> </a:t>
            </a:r>
            <a:r>
              <a:rPr lang="en-US" dirty="0" err="1" smtClean="0"/>
              <a:t>diolah</a:t>
            </a:r>
            <a:r>
              <a:rPr lang="en-US" dirty="0" smtClean="0"/>
              <a:t> </a:t>
            </a:r>
            <a:r>
              <a:rPr lang="en-US" dirty="0" err="1" smtClean="0"/>
              <a:t>pada</a:t>
            </a:r>
            <a:r>
              <a:rPr lang="en-US" dirty="0" smtClean="0"/>
              <a:t> </a:t>
            </a:r>
            <a:r>
              <a:rPr lang="en-US" dirty="0" err="1" smtClean="0"/>
              <a:t>bagian</a:t>
            </a:r>
            <a:r>
              <a:rPr lang="en-US" dirty="0" smtClean="0"/>
              <a:t> </a:t>
            </a:r>
            <a:r>
              <a:rPr lang="en-US" dirty="0" err="1" smtClean="0"/>
              <a:t>ini</a:t>
            </a:r>
            <a:r>
              <a:rPr lang="en-US" dirty="0" smtClean="0"/>
              <a:t>.</a:t>
            </a:r>
            <a:endParaRPr lang="en-US" dirty="0"/>
          </a:p>
        </p:txBody>
      </p:sp>
      <p:sp>
        <p:nvSpPr>
          <p:cNvPr id="5" name="フッター プレースホルダー 4"/>
          <p:cNvSpPr>
            <a:spLocks noGrp="1"/>
          </p:cNvSpPr>
          <p:nvPr>
            <p:ph type="ftr" sz="quarter" idx="3"/>
          </p:nvPr>
        </p:nvSpPr>
        <p:spPr/>
        <p:txBody>
          <a:bodyPr/>
          <a:lstStyle/>
          <a:p>
            <a:r>
              <a:rPr lang="en-US" smtClean="0"/>
              <a:t>The Power of PowerPoint | thepopp.com</a:t>
            </a:r>
            <a:endParaRPr lang="en-US" dirty="0"/>
          </a:p>
        </p:txBody>
      </p:sp>
    </p:spTree>
    <p:extLst>
      <p:ext uri="{BB962C8B-B14F-4D97-AF65-F5344CB8AC3E}">
        <p14:creationId xmlns:p14="http://schemas.microsoft.com/office/powerpoint/2010/main" val="24059107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11375454" y="7519764"/>
            <a:ext cx="8640167" cy="2016224"/>
          </a:xfrm>
        </p:spPr>
        <p:txBody>
          <a:bodyPr/>
          <a:lstStyle/>
          <a:p>
            <a:r>
              <a:rPr lang="en-US" dirty="0" err="1" smtClean="0">
                <a:solidFill>
                  <a:srgbClr val="000000"/>
                </a:solidFill>
              </a:rPr>
              <a:t>Tampil</a:t>
            </a:r>
            <a:r>
              <a:rPr lang="en-US" dirty="0" smtClean="0">
                <a:solidFill>
                  <a:srgbClr val="000000"/>
                </a:solidFill>
              </a:rPr>
              <a:t> data</a:t>
            </a:r>
            <a:endParaRPr lang="en-US" dirty="0">
              <a:solidFill>
                <a:srgbClr val="000000"/>
              </a:solidFill>
            </a:endParaRPr>
          </a:p>
        </p:txBody>
      </p:sp>
    </p:spTree>
    <p:extLst>
      <p:ext uri="{BB962C8B-B14F-4D97-AF65-F5344CB8AC3E}">
        <p14:creationId xmlns:p14="http://schemas.microsoft.com/office/powerpoint/2010/main" val="20026360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11375454" y="7519764"/>
            <a:ext cx="8640167" cy="2016224"/>
          </a:xfrm>
        </p:spPr>
        <p:txBody>
          <a:bodyPr/>
          <a:lstStyle/>
          <a:p>
            <a:r>
              <a:rPr lang="en-US" dirty="0" err="1" smtClean="0">
                <a:solidFill>
                  <a:srgbClr val="000000"/>
                </a:solidFill>
              </a:rPr>
              <a:t>tampil</a:t>
            </a:r>
            <a:r>
              <a:rPr lang="en-US" dirty="0" smtClean="0">
                <a:solidFill>
                  <a:srgbClr val="000000"/>
                </a:solidFill>
              </a:rPr>
              <a:t> </a:t>
            </a:r>
            <a:r>
              <a:rPr lang="en-US" dirty="0" err="1" smtClean="0">
                <a:solidFill>
                  <a:srgbClr val="000000"/>
                </a:solidFill>
              </a:rPr>
              <a:t>produk</a:t>
            </a:r>
            <a:endParaRPr lang="en-US" dirty="0">
              <a:solidFill>
                <a:srgbClr val="000000"/>
              </a:solidFill>
            </a:endParaRPr>
          </a:p>
        </p:txBody>
      </p:sp>
    </p:spTree>
    <p:extLst>
      <p:ext uri="{BB962C8B-B14F-4D97-AF65-F5344CB8AC3E}">
        <p14:creationId xmlns:p14="http://schemas.microsoft.com/office/powerpoint/2010/main" val="20026360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11663486" y="7519764"/>
            <a:ext cx="8640167" cy="2016224"/>
          </a:xfrm>
        </p:spPr>
        <p:txBody>
          <a:bodyPr/>
          <a:lstStyle/>
          <a:p>
            <a:r>
              <a:rPr lang="en-US" dirty="0" smtClean="0">
                <a:solidFill>
                  <a:srgbClr val="000000"/>
                </a:solidFill>
              </a:rPr>
              <a:t>Detail </a:t>
            </a:r>
            <a:r>
              <a:rPr lang="en-US" dirty="0" err="1" smtClean="0">
                <a:solidFill>
                  <a:srgbClr val="000000"/>
                </a:solidFill>
              </a:rPr>
              <a:t>produk</a:t>
            </a:r>
            <a:endParaRPr lang="en-US" dirty="0">
              <a:solidFill>
                <a:srgbClr val="000000"/>
              </a:solidFill>
            </a:endParaRPr>
          </a:p>
        </p:txBody>
      </p:sp>
    </p:spTree>
    <p:extLst>
      <p:ext uri="{BB962C8B-B14F-4D97-AF65-F5344CB8AC3E}">
        <p14:creationId xmlns:p14="http://schemas.microsoft.com/office/powerpoint/2010/main" val="20026360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p:txBody>
          <a:bodyPr/>
          <a:lstStyle/>
          <a:p>
            <a:r>
              <a:rPr lang="en-US" sz="4800" dirty="0" err="1" smtClean="0"/>
              <a:t>Seputar</a:t>
            </a:r>
            <a:r>
              <a:rPr lang="en-US" sz="4800" dirty="0" smtClean="0"/>
              <a:t> </a:t>
            </a:r>
            <a:r>
              <a:rPr lang="en-US" sz="4800" dirty="0" err="1" smtClean="0"/>
              <a:t>Aplikasi</a:t>
            </a:r>
            <a:r>
              <a:rPr lang="en-US" sz="4800" dirty="0" smtClean="0"/>
              <a:t> (</a:t>
            </a:r>
            <a:r>
              <a:rPr lang="en-US" sz="4800" dirty="0" err="1" smtClean="0"/>
              <a:t>Berbasis</a:t>
            </a:r>
            <a:r>
              <a:rPr lang="en-US" sz="4800" dirty="0" smtClean="0"/>
              <a:t> Web)</a:t>
            </a:r>
            <a:endParaRPr lang="en-US" sz="4800" dirty="0"/>
          </a:p>
        </p:txBody>
      </p:sp>
      <p:sp>
        <p:nvSpPr>
          <p:cNvPr id="3" name="Slide Number Placeholder 2"/>
          <p:cNvSpPr>
            <a:spLocks noGrp="1"/>
          </p:cNvSpPr>
          <p:nvPr>
            <p:ph type="sldNum" sz="quarter" idx="12"/>
          </p:nvPr>
        </p:nvSpPr>
        <p:spPr/>
        <p:txBody>
          <a:bodyPr/>
          <a:lstStyle/>
          <a:p>
            <a:fld id="{387164BF-D67A-46C0-81D2-5BAF67C00C80}" type="slidenum">
              <a:rPr lang="en-US" smtClean="0"/>
              <a:pPr/>
              <a:t>3</a:t>
            </a:fld>
            <a:endParaRPr lang="en-US" dirty="0"/>
          </a:p>
        </p:txBody>
      </p:sp>
      <p:sp>
        <p:nvSpPr>
          <p:cNvPr id="56" name="Text Placeholder 55"/>
          <p:cNvSpPr>
            <a:spLocks noGrp="1"/>
          </p:cNvSpPr>
          <p:nvPr>
            <p:ph type="body" sz="quarter" idx="18"/>
          </p:nvPr>
        </p:nvSpPr>
        <p:spPr>
          <a:xfrm>
            <a:off x="862286" y="1543100"/>
            <a:ext cx="16489832" cy="7992888"/>
          </a:xfrm>
        </p:spPr>
        <p:txBody>
          <a:bodyPr/>
          <a:lstStyle/>
          <a:p>
            <a:pPr marL="457200" indent="-457200" algn="l">
              <a:buFont typeface="Arial" pitchFamily="34" charset="0"/>
              <a:buChar char="•"/>
            </a:pPr>
            <a:r>
              <a:rPr lang="en-US" sz="3200" dirty="0" err="1"/>
              <a:t>Suportivo</a:t>
            </a:r>
            <a:r>
              <a:rPr lang="en-US" sz="3200" dirty="0"/>
              <a:t> </a:t>
            </a:r>
            <a:r>
              <a:rPr lang="en-US" sz="3200" dirty="0" err="1"/>
              <a:t>adalah</a:t>
            </a:r>
            <a:r>
              <a:rPr lang="en-US" sz="3200" dirty="0"/>
              <a:t> </a:t>
            </a:r>
            <a:r>
              <a:rPr lang="en-US" sz="3200" dirty="0" err="1"/>
              <a:t>sistem</a:t>
            </a:r>
            <a:r>
              <a:rPr lang="en-US" sz="3200" dirty="0"/>
              <a:t> </a:t>
            </a:r>
            <a:r>
              <a:rPr lang="en-US" sz="3200" dirty="0" err="1"/>
              <a:t>pendukung</a:t>
            </a:r>
            <a:r>
              <a:rPr lang="en-US" sz="3200" dirty="0"/>
              <a:t> </a:t>
            </a:r>
            <a:r>
              <a:rPr lang="en-US" sz="3200" dirty="0" err="1"/>
              <a:t>produk</a:t>
            </a:r>
            <a:r>
              <a:rPr lang="en-US" sz="3200" dirty="0"/>
              <a:t> </a:t>
            </a:r>
            <a:r>
              <a:rPr lang="en-US" sz="3200" dirty="0" err="1"/>
              <a:t>berbasis</a:t>
            </a:r>
            <a:r>
              <a:rPr lang="en-US" sz="3200" dirty="0"/>
              <a:t> WEB </a:t>
            </a:r>
            <a:r>
              <a:rPr lang="en-US" sz="3200" dirty="0" err="1"/>
              <a:t>untuk</a:t>
            </a:r>
            <a:r>
              <a:rPr lang="en-US" sz="3200" dirty="0"/>
              <a:t> </a:t>
            </a:r>
            <a:r>
              <a:rPr lang="en-US" sz="3200" dirty="0" err="1"/>
              <a:t>kebutuhan</a:t>
            </a:r>
            <a:r>
              <a:rPr lang="en-US" sz="3200" dirty="0"/>
              <a:t> internal </a:t>
            </a:r>
            <a:r>
              <a:rPr lang="en-US" sz="3200" dirty="0" err="1"/>
              <a:t>sebuah</a:t>
            </a:r>
            <a:r>
              <a:rPr lang="en-US" sz="3200" dirty="0"/>
              <a:t> </a:t>
            </a:r>
            <a:r>
              <a:rPr lang="en-US" sz="3200" dirty="0" err="1"/>
              <a:t>perusahaan</a:t>
            </a:r>
            <a:r>
              <a:rPr lang="en-US" sz="3200" dirty="0"/>
              <a:t>. </a:t>
            </a:r>
            <a:r>
              <a:rPr lang="en-US" sz="3200" dirty="0" err="1"/>
              <a:t>Sistem</a:t>
            </a:r>
            <a:r>
              <a:rPr lang="en-US" sz="3200" dirty="0"/>
              <a:t> </a:t>
            </a:r>
            <a:r>
              <a:rPr lang="en-US" sz="3200" dirty="0" err="1"/>
              <a:t>ini</a:t>
            </a:r>
            <a:r>
              <a:rPr lang="en-US" sz="3200" dirty="0"/>
              <a:t> </a:t>
            </a:r>
            <a:r>
              <a:rPr lang="en-US" sz="3200" dirty="0" err="1"/>
              <a:t>memuat</a:t>
            </a:r>
            <a:r>
              <a:rPr lang="en-US" sz="3200" dirty="0"/>
              <a:t> </a:t>
            </a:r>
            <a:r>
              <a:rPr lang="en-US" sz="3200" dirty="0" err="1"/>
              <a:t>berbagai</a:t>
            </a:r>
            <a:r>
              <a:rPr lang="en-US" sz="3200" dirty="0"/>
              <a:t> </a:t>
            </a:r>
            <a:r>
              <a:rPr lang="en-US" sz="3200" dirty="0" err="1"/>
              <a:t>informasi</a:t>
            </a:r>
            <a:r>
              <a:rPr lang="en-US" sz="3200" dirty="0"/>
              <a:t> </a:t>
            </a:r>
            <a:r>
              <a:rPr lang="en-US" sz="3200" dirty="0" err="1"/>
              <a:t>dan</a:t>
            </a:r>
            <a:r>
              <a:rPr lang="en-US" sz="3200" dirty="0"/>
              <a:t> </a:t>
            </a:r>
            <a:r>
              <a:rPr lang="en-US" sz="3200" dirty="0" err="1"/>
              <a:t>dokumen</a:t>
            </a:r>
            <a:r>
              <a:rPr lang="en-US" sz="3200" dirty="0"/>
              <a:t> </a:t>
            </a:r>
            <a:r>
              <a:rPr lang="en-US" sz="3200" dirty="0" err="1"/>
              <a:t>produk</a:t>
            </a:r>
            <a:r>
              <a:rPr lang="en-US" sz="3200" dirty="0"/>
              <a:t> (</a:t>
            </a:r>
            <a:r>
              <a:rPr lang="en-US" sz="3200" dirty="0" err="1"/>
              <a:t>deskripsi</a:t>
            </a:r>
            <a:r>
              <a:rPr lang="en-US" sz="3200" dirty="0"/>
              <a:t>, </a:t>
            </a:r>
            <a:r>
              <a:rPr lang="en-US" sz="3200" dirty="0" err="1"/>
              <a:t>spesifikasi</a:t>
            </a:r>
            <a:r>
              <a:rPr lang="en-US" sz="3200" dirty="0"/>
              <a:t>, </a:t>
            </a:r>
            <a:r>
              <a:rPr lang="en-US" sz="3200" dirty="0" err="1"/>
              <a:t>dokumen</a:t>
            </a:r>
            <a:r>
              <a:rPr lang="en-US" sz="3200" dirty="0"/>
              <a:t> </a:t>
            </a:r>
            <a:r>
              <a:rPr lang="en-US" sz="3200" dirty="0" err="1"/>
              <a:t>dan</a:t>
            </a:r>
            <a:r>
              <a:rPr lang="en-US" sz="3200" dirty="0"/>
              <a:t> software-software </a:t>
            </a:r>
            <a:r>
              <a:rPr lang="en-US" sz="3200" dirty="0" err="1"/>
              <a:t>pendukungnya</a:t>
            </a:r>
            <a:r>
              <a:rPr lang="en-US" sz="3200" dirty="0" smtClean="0"/>
              <a:t>)</a:t>
            </a:r>
            <a:endParaRPr lang="en-US" sz="3200" dirty="0" smtClean="0"/>
          </a:p>
          <a:p>
            <a:pPr marL="457200" indent="-457200" algn="l">
              <a:buFont typeface="Arial" pitchFamily="34" charset="0"/>
              <a:buChar char="•"/>
            </a:pPr>
            <a:r>
              <a:rPr lang="en-US" sz="3200" dirty="0" err="1" smtClean="0"/>
              <a:t>Aplikasi</a:t>
            </a:r>
            <a:r>
              <a:rPr lang="en-US" sz="3200" dirty="0" smtClean="0"/>
              <a:t> </a:t>
            </a:r>
            <a:r>
              <a:rPr lang="en-US" sz="3200" dirty="0" err="1" smtClean="0"/>
              <a:t>ini</a:t>
            </a:r>
            <a:r>
              <a:rPr lang="en-US" sz="3200" dirty="0" smtClean="0"/>
              <a:t> </a:t>
            </a:r>
            <a:r>
              <a:rPr lang="en-US" sz="3200" dirty="0" err="1"/>
              <a:t>menggunakan</a:t>
            </a:r>
            <a:r>
              <a:rPr lang="en-US" sz="3200" dirty="0"/>
              <a:t> webserver </a:t>
            </a:r>
            <a:r>
              <a:rPr lang="en-US" sz="3200" dirty="0" err="1"/>
              <a:t>lokal</a:t>
            </a:r>
            <a:r>
              <a:rPr lang="en-US" sz="3200" dirty="0"/>
              <a:t> </a:t>
            </a:r>
            <a:r>
              <a:rPr lang="en-US" sz="3200" dirty="0" err="1"/>
              <a:t>dengan</a:t>
            </a:r>
            <a:r>
              <a:rPr lang="en-US" sz="3200" dirty="0"/>
              <a:t> </a:t>
            </a:r>
            <a:r>
              <a:rPr lang="en-US" sz="3200" dirty="0" err="1"/>
              <a:t>menggunakan</a:t>
            </a:r>
            <a:r>
              <a:rPr lang="en-US" sz="3200" dirty="0"/>
              <a:t> </a:t>
            </a:r>
            <a:r>
              <a:rPr lang="en-US" sz="3200" dirty="0" err="1"/>
              <a:t>aplikasi</a:t>
            </a:r>
            <a:r>
              <a:rPr lang="en-US" sz="3200" dirty="0"/>
              <a:t> XAMPP (X-cross Apache </a:t>
            </a:r>
            <a:r>
              <a:rPr lang="en-US" sz="3200" dirty="0" err="1"/>
              <a:t>Mariadb</a:t>
            </a:r>
            <a:r>
              <a:rPr lang="en-US" sz="3200" dirty="0"/>
              <a:t> PHP Perl</a:t>
            </a:r>
            <a:r>
              <a:rPr lang="en-US" sz="3200" dirty="0" smtClean="0"/>
              <a:t>).</a:t>
            </a:r>
          </a:p>
          <a:p>
            <a:pPr marL="457200" indent="-457200" algn="l">
              <a:buFont typeface="Arial" pitchFamily="34" charset="0"/>
              <a:buChar char="•"/>
            </a:pPr>
            <a:r>
              <a:rPr lang="en-US" sz="3200" dirty="0" err="1"/>
              <a:t>Versi</a:t>
            </a:r>
            <a:r>
              <a:rPr lang="en-US" sz="3200" dirty="0"/>
              <a:t> </a:t>
            </a:r>
            <a:r>
              <a:rPr lang="en-US" sz="3200" dirty="0" err="1"/>
              <a:t>xampp</a:t>
            </a:r>
            <a:r>
              <a:rPr lang="en-US" sz="3200" dirty="0"/>
              <a:t> </a:t>
            </a:r>
            <a:r>
              <a:rPr lang="en-US" sz="3200" dirty="0" smtClean="0"/>
              <a:t>yang </a:t>
            </a:r>
            <a:r>
              <a:rPr lang="en-US" sz="3200" dirty="0" err="1" smtClean="0"/>
              <a:t>dipakai</a:t>
            </a:r>
            <a:r>
              <a:rPr lang="en-US" sz="3200" dirty="0" smtClean="0"/>
              <a:t> </a:t>
            </a:r>
            <a:r>
              <a:rPr lang="en-US" sz="3200" dirty="0" err="1"/>
              <a:t>adalah</a:t>
            </a:r>
            <a:r>
              <a:rPr lang="en-US" sz="3200" dirty="0"/>
              <a:t> </a:t>
            </a:r>
            <a:r>
              <a:rPr lang="en-US" sz="3200" dirty="0" smtClean="0"/>
              <a:t>V3.2.2 </a:t>
            </a:r>
            <a:r>
              <a:rPr lang="en-US" sz="3200" dirty="0"/>
              <a:t>[compiled : </a:t>
            </a:r>
            <a:r>
              <a:rPr lang="en-US" sz="3200" dirty="0" smtClean="0"/>
              <a:t>Nov 12th 2015].</a:t>
            </a:r>
          </a:p>
          <a:p>
            <a:pPr marL="457200" indent="-457200" algn="l">
              <a:buFont typeface="Arial" pitchFamily="34" charset="0"/>
              <a:buChar char="•"/>
            </a:pPr>
            <a:r>
              <a:rPr lang="en-US" sz="3200" dirty="0" err="1" smtClean="0"/>
              <a:t>Dibuat</a:t>
            </a:r>
            <a:r>
              <a:rPr lang="en-US" sz="3200" dirty="0" smtClean="0"/>
              <a:t> </a:t>
            </a:r>
            <a:r>
              <a:rPr lang="en-US" sz="3200" dirty="0" err="1" smtClean="0"/>
              <a:t>menggunakan</a:t>
            </a:r>
            <a:r>
              <a:rPr lang="en-US" sz="3200" dirty="0" smtClean="0"/>
              <a:t> framework </a:t>
            </a:r>
            <a:r>
              <a:rPr lang="en-US" sz="3200" dirty="0" err="1" smtClean="0"/>
              <a:t>Codeigniter</a:t>
            </a:r>
            <a:r>
              <a:rPr lang="en-US" sz="3200" dirty="0"/>
              <a:t> (https://codeigniter.com</a:t>
            </a:r>
            <a:r>
              <a:rPr lang="en-US" sz="3200" dirty="0" smtClean="0"/>
              <a:t>/).</a:t>
            </a:r>
          </a:p>
          <a:p>
            <a:pPr marL="457200" indent="-457200" algn="l">
              <a:buFont typeface="Arial" pitchFamily="34" charset="0"/>
              <a:buChar char="•"/>
            </a:pPr>
            <a:r>
              <a:rPr lang="en-US" sz="3200" dirty="0" err="1" smtClean="0"/>
              <a:t>Untuk</a:t>
            </a:r>
            <a:r>
              <a:rPr lang="en-US" sz="3200" dirty="0" smtClean="0"/>
              <a:t> </a:t>
            </a:r>
            <a:r>
              <a:rPr lang="en-US" sz="3200" dirty="0" err="1" smtClean="0"/>
              <a:t>tampilannya</a:t>
            </a:r>
            <a:r>
              <a:rPr lang="en-US" sz="3200" dirty="0" smtClean="0"/>
              <a:t> </a:t>
            </a:r>
            <a:r>
              <a:rPr lang="en-US" sz="3200" dirty="0" err="1" smtClean="0"/>
              <a:t>menggunakan</a:t>
            </a:r>
            <a:r>
              <a:rPr lang="en-US" sz="3200" dirty="0" smtClean="0"/>
              <a:t> framework </a:t>
            </a:r>
            <a:r>
              <a:rPr lang="en-US" sz="3200" dirty="0" err="1" smtClean="0"/>
              <a:t>antara</a:t>
            </a:r>
            <a:r>
              <a:rPr lang="en-US" sz="3200" dirty="0" smtClean="0"/>
              <a:t> lain Bootstrap, </a:t>
            </a:r>
            <a:r>
              <a:rPr lang="en-US" sz="3200" dirty="0" err="1" smtClean="0"/>
              <a:t>jquery</a:t>
            </a:r>
            <a:r>
              <a:rPr lang="en-US" sz="3200" dirty="0" smtClean="0"/>
              <a:t> </a:t>
            </a:r>
            <a:r>
              <a:rPr lang="en-US" sz="3200" dirty="0" err="1" smtClean="0"/>
              <a:t>dan</a:t>
            </a:r>
            <a:r>
              <a:rPr lang="en-US" sz="3200" dirty="0" smtClean="0"/>
              <a:t> </a:t>
            </a:r>
            <a:r>
              <a:rPr lang="en-US" sz="3200" dirty="0" err="1" smtClean="0"/>
              <a:t>rekan-rekannya</a:t>
            </a:r>
            <a:r>
              <a:rPr lang="en-US" sz="3200" dirty="0" smtClean="0"/>
              <a:t>.</a:t>
            </a:r>
          </a:p>
          <a:p>
            <a:pPr marL="457200" indent="-457200" algn="l">
              <a:buFont typeface="Arial" pitchFamily="34" charset="0"/>
              <a:buChar char="•"/>
            </a:pPr>
            <a:endParaRPr lang="en-US" sz="3200" dirty="0" smtClean="0"/>
          </a:p>
          <a:p>
            <a:pPr algn="l"/>
            <a:endParaRPr lang="en-US" sz="3200" dirty="0"/>
          </a:p>
        </p:txBody>
      </p:sp>
    </p:spTree>
    <p:extLst>
      <p:ext uri="{BB962C8B-B14F-4D97-AF65-F5344CB8AC3E}">
        <p14:creationId xmlns:p14="http://schemas.microsoft.com/office/powerpoint/2010/main" val="19477639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a:xfrm>
            <a:off x="0" y="-41076"/>
            <a:ext cx="18286413" cy="10287000"/>
          </a:xfrm>
        </p:spPr>
      </p:pic>
      <p:sp>
        <p:nvSpPr>
          <p:cNvPr id="17" name="テキスト プレースホルダー 16"/>
          <p:cNvSpPr>
            <a:spLocks noGrp="1"/>
          </p:cNvSpPr>
          <p:nvPr>
            <p:ph type="body" sz="quarter" idx="13"/>
          </p:nvPr>
        </p:nvSpPr>
        <p:spPr>
          <a:xfrm>
            <a:off x="11447462" y="7807796"/>
            <a:ext cx="8640167" cy="2016224"/>
          </a:xfrm>
        </p:spPr>
        <p:txBody>
          <a:bodyPr/>
          <a:lstStyle/>
          <a:p>
            <a:r>
              <a:rPr lang="en-US" dirty="0" err="1" smtClean="0">
                <a:solidFill>
                  <a:srgbClr val="000000"/>
                </a:solidFill>
              </a:rPr>
              <a:t>Tampil</a:t>
            </a:r>
            <a:r>
              <a:rPr lang="en-US" dirty="0" smtClean="0">
                <a:solidFill>
                  <a:srgbClr val="000000"/>
                </a:solidFill>
              </a:rPr>
              <a:t> media</a:t>
            </a:r>
            <a:endParaRPr lang="en-US" dirty="0">
              <a:solidFill>
                <a:srgbClr val="000000"/>
              </a:solidFill>
            </a:endParaRPr>
          </a:p>
        </p:txBody>
      </p:sp>
    </p:spTree>
    <p:extLst>
      <p:ext uri="{BB962C8B-B14F-4D97-AF65-F5344CB8AC3E}">
        <p14:creationId xmlns:p14="http://schemas.microsoft.com/office/powerpoint/2010/main" val="22426267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11375454" y="7591772"/>
            <a:ext cx="8640167" cy="2016224"/>
          </a:xfrm>
        </p:spPr>
        <p:txBody>
          <a:bodyPr/>
          <a:lstStyle/>
          <a:p>
            <a:r>
              <a:rPr lang="en-US" dirty="0" err="1" smtClean="0">
                <a:solidFill>
                  <a:srgbClr val="000000"/>
                </a:solidFill>
              </a:rPr>
              <a:t>Tampil</a:t>
            </a:r>
            <a:r>
              <a:rPr lang="en-US" dirty="0" smtClean="0">
                <a:solidFill>
                  <a:srgbClr val="000000"/>
                </a:solidFill>
              </a:rPr>
              <a:t> media</a:t>
            </a:r>
            <a:endParaRPr lang="en-US" dirty="0">
              <a:solidFill>
                <a:srgbClr val="000000"/>
              </a:solidFill>
            </a:endParaRPr>
          </a:p>
        </p:txBody>
      </p:sp>
    </p:spTree>
    <p:extLst>
      <p:ext uri="{BB962C8B-B14F-4D97-AF65-F5344CB8AC3E}">
        <p14:creationId xmlns:p14="http://schemas.microsoft.com/office/powerpoint/2010/main" val="22426267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2956"/>
            <a:ext cx="18286413" cy="10281087"/>
          </a:xfrm>
        </p:spPr>
      </p:pic>
      <p:sp>
        <p:nvSpPr>
          <p:cNvPr id="17" name="テキスト プレースホルダー 16"/>
          <p:cNvSpPr>
            <a:spLocks noGrp="1"/>
          </p:cNvSpPr>
          <p:nvPr>
            <p:ph type="body" sz="quarter" idx="13"/>
          </p:nvPr>
        </p:nvSpPr>
        <p:spPr>
          <a:xfrm>
            <a:off x="11087422" y="7879804"/>
            <a:ext cx="8640167" cy="2016224"/>
          </a:xfrm>
        </p:spPr>
        <p:txBody>
          <a:bodyPr/>
          <a:lstStyle/>
          <a:p>
            <a:r>
              <a:rPr lang="en-US" dirty="0" err="1" smtClean="0">
                <a:solidFill>
                  <a:srgbClr val="000000"/>
                </a:solidFill>
              </a:rPr>
              <a:t>Tampil</a:t>
            </a:r>
            <a:r>
              <a:rPr lang="en-US" dirty="0" smtClean="0">
                <a:solidFill>
                  <a:srgbClr val="000000"/>
                </a:solidFill>
              </a:rPr>
              <a:t> </a:t>
            </a:r>
            <a:r>
              <a:rPr lang="en-US" dirty="0" err="1" smtClean="0">
                <a:solidFill>
                  <a:srgbClr val="000000"/>
                </a:solidFill>
              </a:rPr>
              <a:t>dokumen</a:t>
            </a:r>
            <a:endParaRPr lang="en-US" dirty="0">
              <a:solidFill>
                <a:srgbClr val="000000"/>
              </a:solidFill>
            </a:endParaRPr>
          </a:p>
        </p:txBody>
      </p:sp>
    </p:spTree>
    <p:extLst>
      <p:ext uri="{BB962C8B-B14F-4D97-AF65-F5344CB8AC3E}">
        <p14:creationId xmlns:p14="http://schemas.microsoft.com/office/powerpoint/2010/main" val="36716874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2956"/>
            <a:ext cx="18286413" cy="10281087"/>
          </a:xfrm>
        </p:spPr>
      </p:pic>
      <p:sp>
        <p:nvSpPr>
          <p:cNvPr id="17" name="テキスト プレースホルダー 16"/>
          <p:cNvSpPr>
            <a:spLocks noGrp="1"/>
          </p:cNvSpPr>
          <p:nvPr>
            <p:ph type="body" sz="quarter" idx="13"/>
          </p:nvPr>
        </p:nvSpPr>
        <p:spPr>
          <a:xfrm>
            <a:off x="10727382" y="7663780"/>
            <a:ext cx="8640167" cy="2016224"/>
          </a:xfrm>
        </p:spPr>
        <p:txBody>
          <a:bodyPr/>
          <a:lstStyle/>
          <a:p>
            <a:r>
              <a:rPr lang="en-US" dirty="0" err="1" smtClean="0">
                <a:solidFill>
                  <a:srgbClr val="000000"/>
                </a:solidFill>
              </a:rPr>
              <a:t>Tampil</a:t>
            </a:r>
            <a:r>
              <a:rPr lang="en-US" dirty="0" smtClean="0">
                <a:solidFill>
                  <a:srgbClr val="000000"/>
                </a:solidFill>
              </a:rPr>
              <a:t> software</a:t>
            </a:r>
            <a:endParaRPr lang="en-US" dirty="0">
              <a:solidFill>
                <a:srgbClr val="000000"/>
              </a:solidFill>
            </a:endParaRPr>
          </a:p>
        </p:txBody>
      </p:sp>
    </p:spTree>
    <p:extLst>
      <p:ext uri="{BB962C8B-B14F-4D97-AF65-F5344CB8AC3E}">
        <p14:creationId xmlns:p14="http://schemas.microsoft.com/office/powerpoint/2010/main" val="36716874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22326" y="1975148"/>
            <a:ext cx="16201799" cy="5256584"/>
          </a:xfrm>
        </p:spPr>
      </p:pic>
      <p:sp>
        <p:nvSpPr>
          <p:cNvPr id="7" name="コンテンツ プレースホルダー 6"/>
          <p:cNvSpPr>
            <a:spLocks noGrp="1"/>
          </p:cNvSpPr>
          <p:nvPr>
            <p:ph sz="quarter" idx="11"/>
          </p:nvPr>
        </p:nvSpPr>
        <p:spPr>
          <a:xfrm rot="7178603">
            <a:off x="-2033376" y="4537068"/>
            <a:ext cx="9741225" cy="914401"/>
          </a:xfrm>
        </p:spPr>
        <p:txBody>
          <a:bodyPr/>
          <a:lstStyle/>
          <a:p>
            <a:endParaRPr lang="en-US" dirty="0"/>
          </a:p>
        </p:txBody>
      </p:sp>
      <p:sp>
        <p:nvSpPr>
          <p:cNvPr id="8" name="コンテンツ プレースホルダー 7"/>
          <p:cNvSpPr>
            <a:spLocks noGrp="1"/>
          </p:cNvSpPr>
          <p:nvPr>
            <p:ph sz="quarter" idx="12"/>
          </p:nvPr>
        </p:nvSpPr>
        <p:spPr>
          <a:xfrm rot="17978603">
            <a:off x="10751370" y="4002081"/>
            <a:ext cx="9741225" cy="914401"/>
          </a:xfrm>
        </p:spPr>
        <p:txBody>
          <a:bodyPr/>
          <a:lstStyle/>
          <a:p>
            <a:endParaRPr lang="en-US" dirty="0"/>
          </a:p>
        </p:txBody>
      </p:sp>
      <p:sp>
        <p:nvSpPr>
          <p:cNvPr id="12" name="タイトル 11"/>
          <p:cNvSpPr>
            <a:spLocks noGrp="1"/>
          </p:cNvSpPr>
          <p:nvPr>
            <p:ph type="ctrTitle"/>
          </p:nvPr>
        </p:nvSpPr>
        <p:spPr/>
        <p:txBody>
          <a:bodyPr/>
          <a:lstStyle/>
          <a:p>
            <a:r>
              <a:rPr lang="en-US" dirty="0" smtClean="0"/>
              <a:t>Edit data</a:t>
            </a:r>
            <a:endParaRPr lang="en-US" dirty="0"/>
          </a:p>
        </p:txBody>
      </p:sp>
      <p:sp>
        <p:nvSpPr>
          <p:cNvPr id="15" name="サブタイトル 14"/>
          <p:cNvSpPr>
            <a:spLocks noGrp="1"/>
          </p:cNvSpPr>
          <p:nvPr>
            <p:ph type="subTitle" idx="1"/>
          </p:nvPr>
        </p:nvSpPr>
        <p:spPr/>
        <p:txBody>
          <a:bodyPr>
            <a:normAutofit/>
          </a:bodyPr>
          <a:lstStyle/>
          <a:p>
            <a:r>
              <a:rPr lang="en-US" dirty="0" err="1" smtClean="0"/>
              <a:t>Fungsi</a:t>
            </a:r>
            <a:r>
              <a:rPr lang="en-US" dirty="0" smtClean="0"/>
              <a:t> </a:t>
            </a:r>
            <a:r>
              <a:rPr lang="en-US" dirty="0" err="1" smtClean="0"/>
              <a:t>untuk</a:t>
            </a:r>
            <a:r>
              <a:rPr lang="en-US" dirty="0" smtClean="0"/>
              <a:t> </a:t>
            </a:r>
            <a:r>
              <a:rPr lang="en-US" dirty="0" err="1" smtClean="0"/>
              <a:t>mengubah</a:t>
            </a:r>
            <a:r>
              <a:rPr lang="en-US" dirty="0" smtClean="0"/>
              <a:t> data yang </a:t>
            </a:r>
            <a:r>
              <a:rPr lang="en-US" dirty="0" err="1" smtClean="0"/>
              <a:t>sudah</a:t>
            </a:r>
            <a:r>
              <a:rPr lang="en-US" dirty="0" smtClean="0"/>
              <a:t> </a:t>
            </a:r>
            <a:r>
              <a:rPr lang="en-US" dirty="0" err="1" smtClean="0"/>
              <a:t>ada</a:t>
            </a:r>
            <a:r>
              <a:rPr lang="en-US" dirty="0" smtClean="0"/>
              <a:t>.</a:t>
            </a:r>
            <a:endParaRPr lang="en-US" dirty="0"/>
          </a:p>
        </p:txBody>
      </p:sp>
    </p:spTree>
    <p:extLst>
      <p:ext uri="{BB962C8B-B14F-4D97-AF65-F5344CB8AC3E}">
        <p14:creationId xmlns:p14="http://schemas.microsoft.com/office/powerpoint/2010/main" val="1524546488"/>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Edit </a:t>
            </a:r>
            <a:r>
              <a:rPr lang="en-US" dirty="0" smtClean="0">
                <a:solidFill>
                  <a:schemeClr val="accent1"/>
                </a:solidFill>
                <a:latin typeface="Bebas Neue Regular" pitchFamily="50" charset="0"/>
              </a:rPr>
              <a:t>data</a:t>
            </a:r>
            <a:endParaRPr lang="en-US" dirty="0">
              <a:solidFill>
                <a:schemeClr val="accent1"/>
              </a:solidFill>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35</a:t>
            </a:fld>
            <a:endParaRPr lang="en-US" dirty="0"/>
          </a:p>
        </p:txBody>
      </p:sp>
      <p:sp>
        <p:nvSpPr>
          <p:cNvPr id="4" name="テキスト プレースホルダー 3"/>
          <p:cNvSpPr>
            <a:spLocks noGrp="1"/>
          </p:cNvSpPr>
          <p:nvPr>
            <p:ph type="body" sz="quarter" idx="15"/>
          </p:nvPr>
        </p:nvSpPr>
        <p:spPr/>
        <p:txBody>
          <a:bodyPr/>
          <a:lstStyle/>
          <a:p>
            <a:r>
              <a:rPr lang="en-US" dirty="0" err="1" smtClean="0"/>
              <a:t>Fungsi</a:t>
            </a:r>
            <a:r>
              <a:rPr lang="en-US" dirty="0" smtClean="0"/>
              <a:t> Edit data </a:t>
            </a:r>
            <a:r>
              <a:rPr lang="en-US" dirty="0" err="1" smtClean="0"/>
              <a:t>adalah</a:t>
            </a:r>
            <a:r>
              <a:rPr lang="en-US" dirty="0" smtClean="0"/>
              <a:t> </a:t>
            </a:r>
            <a:r>
              <a:rPr lang="en-US" dirty="0" err="1" smtClean="0"/>
              <a:t>fungsi</a:t>
            </a:r>
            <a:r>
              <a:rPr lang="en-US" dirty="0" smtClean="0"/>
              <a:t> yang </a:t>
            </a:r>
            <a:r>
              <a:rPr lang="en-US" dirty="0" err="1" smtClean="0"/>
              <a:t>digunakan</a:t>
            </a:r>
            <a:r>
              <a:rPr lang="en-US" dirty="0" smtClean="0"/>
              <a:t> </a:t>
            </a:r>
            <a:r>
              <a:rPr lang="en-US" dirty="0" err="1" smtClean="0"/>
              <a:t>untuk</a:t>
            </a:r>
            <a:r>
              <a:rPr lang="en-US" dirty="0" smtClean="0"/>
              <a:t> </a:t>
            </a:r>
            <a:r>
              <a:rPr lang="en-US" dirty="0" err="1" smtClean="0"/>
              <a:t>mengubah</a:t>
            </a:r>
            <a:r>
              <a:rPr lang="en-US" dirty="0" smtClean="0"/>
              <a:t> data yang </a:t>
            </a:r>
            <a:r>
              <a:rPr lang="en-US" dirty="0" err="1" smtClean="0"/>
              <a:t>telah</a:t>
            </a:r>
            <a:r>
              <a:rPr lang="en-US" dirty="0" smtClean="0"/>
              <a:t> </a:t>
            </a:r>
            <a:r>
              <a:rPr lang="en-US" dirty="0" err="1" smtClean="0"/>
              <a:t>ada</a:t>
            </a:r>
            <a:r>
              <a:rPr lang="en-US" dirty="0" smtClean="0"/>
              <a:t>. Data yang </a:t>
            </a:r>
            <a:r>
              <a:rPr lang="en-US" dirty="0" err="1" smtClean="0"/>
              <a:t>dapat</a:t>
            </a:r>
            <a:r>
              <a:rPr lang="en-US" dirty="0" smtClean="0"/>
              <a:t> di edit </a:t>
            </a:r>
            <a:r>
              <a:rPr lang="en-US" dirty="0" err="1" smtClean="0"/>
              <a:t>adalah</a:t>
            </a:r>
            <a:r>
              <a:rPr lang="en-US" dirty="0" smtClean="0"/>
              <a:t> </a:t>
            </a:r>
            <a:r>
              <a:rPr lang="en-US" b="1" dirty="0" smtClean="0"/>
              <a:t>Data </a:t>
            </a:r>
            <a:r>
              <a:rPr lang="en-US" b="1" dirty="0" err="1" smtClean="0"/>
              <a:t>Produk</a:t>
            </a:r>
            <a:r>
              <a:rPr lang="en-US" dirty="0"/>
              <a:t> </a:t>
            </a:r>
            <a:r>
              <a:rPr lang="en-US" dirty="0" smtClean="0"/>
              <a:t>. </a:t>
            </a:r>
            <a:r>
              <a:rPr lang="en-US" dirty="0" err="1" smtClean="0"/>
              <a:t>Pada</a:t>
            </a:r>
            <a:r>
              <a:rPr lang="en-US" dirty="0" smtClean="0"/>
              <a:t> </a:t>
            </a:r>
            <a:r>
              <a:rPr lang="en-US" dirty="0" err="1" smtClean="0"/>
              <a:t>bagian</a:t>
            </a:r>
            <a:r>
              <a:rPr lang="en-US" dirty="0" smtClean="0"/>
              <a:t> </a:t>
            </a:r>
            <a:r>
              <a:rPr lang="en-US" dirty="0" err="1" smtClean="0"/>
              <a:t>ini</a:t>
            </a:r>
            <a:r>
              <a:rPr lang="en-US" dirty="0" smtClean="0"/>
              <a:t>, data </a:t>
            </a:r>
            <a:r>
              <a:rPr lang="en-US" dirty="0" err="1" smtClean="0"/>
              <a:t>spesifikasi</a:t>
            </a:r>
            <a:r>
              <a:rPr lang="en-US" dirty="0" smtClean="0"/>
              <a:t> </a:t>
            </a:r>
            <a:r>
              <a:rPr lang="en-US" dirty="0" err="1" smtClean="0"/>
              <a:t>produk</a:t>
            </a:r>
            <a:r>
              <a:rPr lang="en-US" dirty="0" smtClean="0"/>
              <a:t> </a:t>
            </a:r>
            <a:r>
              <a:rPr lang="en-US" dirty="0" err="1" smtClean="0"/>
              <a:t>dapat</a:t>
            </a:r>
            <a:r>
              <a:rPr lang="en-US" dirty="0" smtClean="0"/>
              <a:t> :</a:t>
            </a:r>
          </a:p>
          <a:p>
            <a:pPr marL="342900" indent="-342900">
              <a:buFont typeface="Arial" pitchFamily="34" charset="0"/>
              <a:buChar char="•"/>
            </a:pPr>
            <a:r>
              <a:rPr lang="en-US" b="1" dirty="0" err="1" smtClean="0"/>
              <a:t>Diubah</a:t>
            </a:r>
            <a:endParaRPr lang="en-US" b="1" dirty="0" smtClean="0"/>
          </a:p>
          <a:p>
            <a:pPr marL="342900" indent="-342900">
              <a:buFont typeface="Arial" pitchFamily="34" charset="0"/>
              <a:buChar char="•"/>
            </a:pPr>
            <a:r>
              <a:rPr lang="en-US" b="1" dirty="0" err="1" smtClean="0"/>
              <a:t>Ditambah</a:t>
            </a:r>
            <a:endParaRPr lang="en-US" b="1" dirty="0" smtClean="0"/>
          </a:p>
          <a:p>
            <a:pPr marL="342900" indent="-342900">
              <a:buFont typeface="Arial" pitchFamily="34" charset="0"/>
              <a:buChar char="•"/>
            </a:pPr>
            <a:r>
              <a:rPr lang="en-US" b="1" dirty="0" err="1" smtClean="0"/>
              <a:t>Dikurangi</a:t>
            </a:r>
            <a:endParaRPr lang="en-US" b="1" dirty="0"/>
          </a:p>
        </p:txBody>
      </p:sp>
      <p:sp>
        <p:nvSpPr>
          <p:cNvPr id="5" name="フッター プレースホルダー 4"/>
          <p:cNvSpPr>
            <a:spLocks noGrp="1"/>
          </p:cNvSpPr>
          <p:nvPr>
            <p:ph type="ftr" sz="quarter" idx="3"/>
          </p:nvPr>
        </p:nvSpPr>
        <p:spPr/>
        <p:txBody>
          <a:bodyPr/>
          <a:lstStyle/>
          <a:p>
            <a:r>
              <a:rPr lang="en-US" smtClean="0"/>
              <a:t>The Power of PowerPoint | thepopp.com</a:t>
            </a:r>
            <a:endParaRPr lang="en-US" dirty="0"/>
          </a:p>
        </p:txBody>
      </p:sp>
    </p:spTree>
    <p:extLst>
      <p:ext uri="{BB962C8B-B14F-4D97-AF65-F5344CB8AC3E}">
        <p14:creationId xmlns:p14="http://schemas.microsoft.com/office/powerpoint/2010/main" val="2664303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8639150" y="6223620"/>
            <a:ext cx="8640167" cy="2016224"/>
          </a:xfrm>
        </p:spPr>
        <p:txBody>
          <a:bodyPr/>
          <a:lstStyle/>
          <a:p>
            <a:r>
              <a:rPr lang="en-US" dirty="0" smtClean="0">
                <a:solidFill>
                  <a:srgbClr val="000000"/>
                </a:solidFill>
              </a:rPr>
              <a:t>Edit </a:t>
            </a:r>
            <a:r>
              <a:rPr lang="en-US" dirty="0" err="1" smtClean="0">
                <a:solidFill>
                  <a:srgbClr val="000000"/>
                </a:solidFill>
              </a:rPr>
              <a:t>spesifikasi</a:t>
            </a:r>
            <a:r>
              <a:rPr lang="en-US" dirty="0" smtClean="0">
                <a:solidFill>
                  <a:srgbClr val="000000"/>
                </a:solidFill>
              </a:rPr>
              <a:t> </a:t>
            </a:r>
            <a:r>
              <a:rPr lang="en-US" dirty="0" err="1" smtClean="0">
                <a:solidFill>
                  <a:srgbClr val="000000"/>
                </a:solidFill>
              </a:rPr>
              <a:t>produk</a:t>
            </a:r>
            <a:endParaRPr lang="en-US" dirty="0">
              <a:solidFill>
                <a:srgbClr val="000000"/>
              </a:solidFill>
            </a:endParaRPr>
          </a:p>
        </p:txBody>
      </p:sp>
    </p:spTree>
    <p:extLst>
      <p:ext uri="{BB962C8B-B14F-4D97-AF65-F5344CB8AC3E}">
        <p14:creationId xmlns:p14="http://schemas.microsoft.com/office/powerpoint/2010/main" val="10100559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8495134" y="6367636"/>
            <a:ext cx="8640167" cy="2016224"/>
          </a:xfrm>
        </p:spPr>
        <p:txBody>
          <a:bodyPr/>
          <a:lstStyle/>
          <a:p>
            <a:r>
              <a:rPr lang="en-US" dirty="0" smtClean="0">
                <a:solidFill>
                  <a:srgbClr val="000000"/>
                </a:solidFill>
              </a:rPr>
              <a:t>Edit </a:t>
            </a:r>
            <a:r>
              <a:rPr lang="en-US" dirty="0" err="1" smtClean="0">
                <a:solidFill>
                  <a:srgbClr val="000000"/>
                </a:solidFill>
              </a:rPr>
              <a:t>spesifikasi</a:t>
            </a:r>
            <a:r>
              <a:rPr lang="en-US" dirty="0" smtClean="0">
                <a:solidFill>
                  <a:srgbClr val="000000"/>
                </a:solidFill>
              </a:rPr>
              <a:t> </a:t>
            </a:r>
            <a:r>
              <a:rPr lang="en-US" dirty="0" err="1" smtClean="0">
                <a:solidFill>
                  <a:srgbClr val="000000"/>
                </a:solidFill>
              </a:rPr>
              <a:t>produk</a:t>
            </a:r>
            <a:endParaRPr lang="en-US" dirty="0">
              <a:solidFill>
                <a:srgbClr val="000000"/>
              </a:solidFill>
            </a:endParaRPr>
          </a:p>
        </p:txBody>
      </p:sp>
    </p:spTree>
    <p:extLst>
      <p:ext uri="{BB962C8B-B14F-4D97-AF65-F5344CB8AC3E}">
        <p14:creationId xmlns:p14="http://schemas.microsoft.com/office/powerpoint/2010/main" val="14144484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 r="29"/>
          <a:stretch>
            <a:fillRect/>
          </a:stretch>
        </p:blipFill>
        <p:spPr/>
      </p:pic>
      <p:sp>
        <p:nvSpPr>
          <p:cNvPr id="17" name="テキスト プレースホルダー 16"/>
          <p:cNvSpPr>
            <a:spLocks noGrp="1"/>
          </p:cNvSpPr>
          <p:nvPr>
            <p:ph type="body" sz="quarter" idx="13"/>
          </p:nvPr>
        </p:nvSpPr>
        <p:spPr>
          <a:xfrm>
            <a:off x="8567142" y="6151612"/>
            <a:ext cx="8640167" cy="2016224"/>
          </a:xfrm>
        </p:spPr>
        <p:txBody>
          <a:bodyPr/>
          <a:lstStyle/>
          <a:p>
            <a:r>
              <a:rPr lang="en-US" dirty="0" smtClean="0">
                <a:solidFill>
                  <a:srgbClr val="000000"/>
                </a:solidFill>
              </a:rPr>
              <a:t>Edit </a:t>
            </a:r>
            <a:r>
              <a:rPr lang="en-US" dirty="0" err="1" smtClean="0">
                <a:solidFill>
                  <a:srgbClr val="000000"/>
                </a:solidFill>
              </a:rPr>
              <a:t>spesifikasi</a:t>
            </a:r>
            <a:r>
              <a:rPr lang="en-US" dirty="0" smtClean="0">
                <a:solidFill>
                  <a:srgbClr val="000000"/>
                </a:solidFill>
              </a:rPr>
              <a:t> </a:t>
            </a:r>
            <a:r>
              <a:rPr lang="en-US" dirty="0" err="1" smtClean="0">
                <a:solidFill>
                  <a:srgbClr val="000000"/>
                </a:solidFill>
              </a:rPr>
              <a:t>produk</a:t>
            </a:r>
            <a:endParaRPr lang="en-US" dirty="0">
              <a:solidFill>
                <a:srgbClr val="000000"/>
              </a:solidFill>
            </a:endParaRPr>
          </a:p>
        </p:txBody>
      </p:sp>
    </p:spTree>
    <p:extLst>
      <p:ext uri="{BB962C8B-B14F-4D97-AF65-F5344CB8AC3E}">
        <p14:creationId xmlns:p14="http://schemas.microsoft.com/office/powerpoint/2010/main" val="14144484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23501"/>
            <a:ext cx="19722953" cy="10281087"/>
          </a:xfrm>
        </p:spPr>
      </p:pic>
      <p:sp>
        <p:nvSpPr>
          <p:cNvPr id="26" name="テキスト プレースホルダー 25"/>
          <p:cNvSpPr>
            <a:spLocks noGrp="1"/>
          </p:cNvSpPr>
          <p:nvPr>
            <p:ph type="body" sz="quarter" idx="14"/>
          </p:nvPr>
        </p:nvSpPr>
        <p:spPr>
          <a:xfrm>
            <a:off x="790279" y="2407196"/>
            <a:ext cx="16561839" cy="1728192"/>
          </a:xfrm>
        </p:spPr>
        <p:txBody>
          <a:bodyPr/>
          <a:lstStyle/>
          <a:p>
            <a:r>
              <a:rPr lang="en-US" dirty="0" err="1" smtClean="0">
                <a:solidFill>
                  <a:srgbClr val="000000"/>
                </a:solidFill>
              </a:rPr>
              <a:t>Sekian</a:t>
            </a:r>
            <a:r>
              <a:rPr lang="en-US" dirty="0" smtClean="0">
                <a:solidFill>
                  <a:srgbClr val="000000"/>
                </a:solidFill>
              </a:rPr>
              <a:t>, </a:t>
            </a:r>
            <a:r>
              <a:rPr lang="en-US" dirty="0" err="1" smtClean="0">
                <a:solidFill>
                  <a:srgbClr val="000000"/>
                </a:solidFill>
              </a:rPr>
              <a:t>terimakasih</a:t>
            </a:r>
            <a:endParaRPr lang="en-US" dirty="0">
              <a:solidFill>
                <a:srgbClr val="000000"/>
              </a:solidFill>
            </a:endParaRPr>
          </a:p>
        </p:txBody>
      </p:sp>
    </p:spTree>
    <p:extLst>
      <p:ext uri="{BB962C8B-B14F-4D97-AF65-F5344CB8AC3E}">
        <p14:creationId xmlns:p14="http://schemas.microsoft.com/office/powerpoint/2010/main" val="2250928487"/>
      </p:ext>
    </p:extLst>
  </p:cSld>
  <p:clrMapOvr>
    <a:masterClrMapping/>
  </p:clrMapOvr>
  <mc:AlternateContent xmlns:mc="http://schemas.openxmlformats.org/markup-compatibility/2006" xmlns:p14="http://schemas.microsoft.com/office/powerpoint/2010/main">
    <mc:Choice Requires="p14">
      <p:transition spd="slow" p14:dur="900" advTm="4000">
        <p14:warp dir="in"/>
      </p:transition>
    </mc:Choice>
    <mc:Fallback xmlns="">
      <p:transition spd="slow" advTm="4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3883" y="0"/>
            <a:ext cx="10062307" cy="10287000"/>
          </a:xfrm>
          <a:prstGeom prst="rect">
            <a:avLst/>
          </a:prstGeom>
        </p:spPr>
      </p:pic>
      <p:sp>
        <p:nvSpPr>
          <p:cNvPr id="7" name="テキスト プレースホルダー 16"/>
          <p:cNvSpPr txBox="1">
            <a:spLocks/>
          </p:cNvSpPr>
          <p:nvPr/>
        </p:nvSpPr>
        <p:spPr>
          <a:xfrm>
            <a:off x="718270" y="7904081"/>
            <a:ext cx="8640167" cy="2016224"/>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9600" dirty="0" err="1" smtClean="0">
                <a:solidFill>
                  <a:schemeClr val="bg1"/>
                </a:solidFill>
                <a:latin typeface="Bebas Neue Regular" pitchFamily="50" charset="0"/>
              </a:rPr>
              <a:t>srs</a:t>
            </a:r>
            <a:endParaRPr lang="en-US" sz="9600" dirty="0">
              <a:solidFill>
                <a:schemeClr val="bg1"/>
              </a:solidFill>
              <a:latin typeface="Bebas Neue Regular" pitchFamily="50" charset="0"/>
            </a:endParaRPr>
          </a:p>
        </p:txBody>
      </p:sp>
    </p:spTree>
    <p:extLst>
      <p:ext uri="{BB962C8B-B14F-4D97-AF65-F5344CB8AC3E}">
        <p14:creationId xmlns:p14="http://schemas.microsoft.com/office/powerpoint/2010/main" val="28185800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smtClean="0"/>
              <a:t>Ada </a:t>
            </a:r>
            <a:r>
              <a:rPr lang="en-US" dirty="0" err="1" smtClean="0"/>
              <a:t>pertanyaan</a:t>
            </a:r>
            <a:r>
              <a:rPr lang="en-US" dirty="0" smtClean="0"/>
              <a:t>?</a:t>
            </a:r>
            <a:endParaRPr lang="en-US" dirty="0"/>
          </a:p>
        </p:txBody>
      </p:sp>
      <p:sp>
        <p:nvSpPr>
          <p:cNvPr id="8" name="テキスト プレースホルダー 7"/>
          <p:cNvSpPr>
            <a:spLocks noGrp="1"/>
          </p:cNvSpPr>
          <p:nvPr>
            <p:ph type="body" sz="quarter" idx="11"/>
          </p:nvPr>
        </p:nvSpPr>
        <p:spPr/>
        <p:txBody>
          <a:bodyPr>
            <a:normAutofit/>
          </a:bodyPr>
          <a:lstStyle/>
          <a:p>
            <a:r>
              <a:rPr lang="en-US" sz="2400" dirty="0" err="1" smtClean="0"/>
              <a:t>Shintia</a:t>
            </a:r>
            <a:r>
              <a:rPr lang="en-US" sz="2400" dirty="0" smtClean="0"/>
              <a:t> </a:t>
            </a:r>
            <a:r>
              <a:rPr lang="en-US" sz="2400" dirty="0" err="1" smtClean="0"/>
              <a:t>Mutiarani</a:t>
            </a:r>
            <a:r>
              <a:rPr lang="en-US" sz="2400" dirty="0" smtClean="0"/>
              <a:t> </a:t>
            </a:r>
            <a:r>
              <a:rPr lang="en-US" sz="2400" dirty="0"/>
              <a:t>– </a:t>
            </a:r>
            <a:r>
              <a:rPr lang="en-US" sz="2400" dirty="0" smtClean="0"/>
              <a:t> Wily </a:t>
            </a:r>
            <a:r>
              <a:rPr lang="en-US" sz="2400" dirty="0" err="1" smtClean="0"/>
              <a:t>Yahya</a:t>
            </a:r>
            <a:r>
              <a:rPr lang="en-US" sz="2400" dirty="0" smtClean="0"/>
              <a:t> Sri </a:t>
            </a:r>
            <a:r>
              <a:rPr lang="en-US" sz="2400" dirty="0" err="1" smtClean="0"/>
              <a:t>Hartata</a:t>
            </a:r>
            <a:endParaRPr lang="en-US" sz="24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1142058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307" b="15307"/>
          <a:stretch>
            <a:fillRect/>
          </a:stretch>
        </p:blipFill>
        <p:spPr/>
      </p:pic>
      <p:sp>
        <p:nvSpPr>
          <p:cNvPr id="7" name="コンテンツ プレースホルダー 6"/>
          <p:cNvSpPr>
            <a:spLocks noGrp="1"/>
          </p:cNvSpPr>
          <p:nvPr>
            <p:ph sz="quarter" idx="11"/>
          </p:nvPr>
        </p:nvSpPr>
        <p:spPr>
          <a:xfrm rot="7178603">
            <a:off x="-2033376" y="4537068"/>
            <a:ext cx="9741225" cy="914401"/>
          </a:xfrm>
        </p:spPr>
        <p:txBody>
          <a:bodyPr/>
          <a:lstStyle/>
          <a:p>
            <a:endParaRPr lang="en-US" dirty="0"/>
          </a:p>
        </p:txBody>
      </p:sp>
      <p:sp>
        <p:nvSpPr>
          <p:cNvPr id="8" name="コンテンツ プレースホルダー 7"/>
          <p:cNvSpPr>
            <a:spLocks noGrp="1"/>
          </p:cNvSpPr>
          <p:nvPr>
            <p:ph sz="quarter" idx="12"/>
          </p:nvPr>
        </p:nvSpPr>
        <p:spPr>
          <a:xfrm rot="17978603">
            <a:off x="10751370" y="4002081"/>
            <a:ext cx="9741225" cy="914401"/>
          </a:xfrm>
        </p:spPr>
        <p:txBody>
          <a:bodyPr/>
          <a:lstStyle/>
          <a:p>
            <a:endParaRPr lang="en-US" dirty="0"/>
          </a:p>
        </p:txBody>
      </p:sp>
      <p:sp>
        <p:nvSpPr>
          <p:cNvPr id="12" name="タイトル 11"/>
          <p:cNvSpPr>
            <a:spLocks noGrp="1"/>
          </p:cNvSpPr>
          <p:nvPr>
            <p:ph type="ctrTitle"/>
          </p:nvPr>
        </p:nvSpPr>
        <p:spPr/>
        <p:txBody>
          <a:bodyPr/>
          <a:lstStyle/>
          <a:p>
            <a:r>
              <a:rPr lang="en-US" dirty="0" err="1" smtClean="0"/>
              <a:t>Tampilan</a:t>
            </a:r>
            <a:r>
              <a:rPr lang="en-US" dirty="0" smtClean="0"/>
              <a:t> data</a:t>
            </a:r>
            <a:endParaRPr lang="en-US" dirty="0"/>
          </a:p>
        </p:txBody>
      </p:sp>
      <p:sp>
        <p:nvSpPr>
          <p:cNvPr id="15" name="サブタイトル 14"/>
          <p:cNvSpPr>
            <a:spLocks noGrp="1"/>
          </p:cNvSpPr>
          <p:nvPr>
            <p:ph type="subTitle" idx="1"/>
          </p:nvPr>
        </p:nvSpPr>
        <p:spPr/>
        <p:txBody>
          <a:bodyPr>
            <a:normAutofit/>
          </a:bodyPr>
          <a:lstStyle/>
          <a:p>
            <a:r>
              <a:rPr lang="en-US" dirty="0" err="1" smtClean="0"/>
              <a:t>Fungsi</a:t>
            </a:r>
            <a:r>
              <a:rPr lang="en-US" dirty="0" smtClean="0"/>
              <a:t> </a:t>
            </a:r>
            <a:r>
              <a:rPr lang="en-US" dirty="0" err="1" smtClean="0"/>
              <a:t>untuk</a:t>
            </a:r>
            <a:r>
              <a:rPr lang="en-US" dirty="0" smtClean="0"/>
              <a:t> </a:t>
            </a:r>
            <a:r>
              <a:rPr lang="en-US" dirty="0" err="1" smtClean="0"/>
              <a:t>menampilkan</a:t>
            </a:r>
            <a:r>
              <a:rPr lang="en-US" dirty="0" smtClean="0"/>
              <a:t> data yang </a:t>
            </a:r>
            <a:r>
              <a:rPr lang="en-US" dirty="0" err="1" smtClean="0"/>
              <a:t>telah</a:t>
            </a:r>
            <a:r>
              <a:rPr lang="en-US" dirty="0" smtClean="0"/>
              <a:t> </a:t>
            </a:r>
            <a:r>
              <a:rPr lang="en-US" dirty="0" err="1" smtClean="0"/>
              <a:t>terinput</a:t>
            </a:r>
            <a:r>
              <a:rPr lang="en-US" dirty="0"/>
              <a:t>.</a:t>
            </a:r>
          </a:p>
        </p:txBody>
      </p:sp>
    </p:spTree>
    <p:extLst>
      <p:ext uri="{BB962C8B-B14F-4D97-AF65-F5344CB8AC3E}">
        <p14:creationId xmlns:p14="http://schemas.microsoft.com/office/powerpoint/2010/main" val="1524546488"/>
      </p:ext>
    </p:extLst>
  </p:cSld>
  <p:clrMapOvr>
    <a:masterClrMapping/>
  </p:clrMapOvr>
  <p:transition spd="slow" advTm="4772">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OUR </a:t>
            </a:r>
            <a:r>
              <a:rPr lang="en-US" dirty="0" smtClean="0">
                <a:solidFill>
                  <a:schemeClr val="accent1"/>
                </a:solidFill>
                <a:latin typeface="Bebas Neue Regular" pitchFamily="50" charset="0"/>
              </a:rPr>
              <a:t>philosophy</a:t>
            </a:r>
            <a:endParaRPr lang="en-US" dirty="0">
              <a:solidFill>
                <a:schemeClr val="accent1"/>
              </a:solidFill>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42</a:t>
            </a:fld>
            <a:endParaRPr lang="en-US" dirty="0"/>
          </a:p>
        </p:txBody>
      </p:sp>
      <p:sp>
        <p:nvSpPr>
          <p:cNvPr id="4" name="テキスト プレースホルダー 3"/>
          <p:cNvSpPr>
            <a:spLocks noGrp="1"/>
          </p:cNvSpPr>
          <p:nvPr>
            <p:ph type="body" sz="quarter" idx="15"/>
          </p:nvPr>
        </p:nvSpPr>
        <p:spPr/>
        <p:txBody>
          <a:bodyPr/>
          <a:lstStyle/>
          <a:p>
            <a:r>
              <a:rPr lang="en-US" dirty="0"/>
              <a:t>Far far away, behind the word mountains, far from the countries Vokalia and Consonantia, there live the blind texts. Separated they live in Bookmarksgrove right at the coast of the Semantics, a large language ocean. A small river named Duden flows by their place and supplies it with the necessary </a:t>
            </a:r>
            <a:r>
              <a:rPr lang="en-US" dirty="0" smtClean="0"/>
              <a:t>regelialia.</a:t>
            </a:r>
          </a:p>
          <a:p>
            <a:r>
              <a:rPr lang="en-US" dirty="0" smtClean="0"/>
              <a:t>It </a:t>
            </a:r>
            <a:r>
              <a:rPr lang="en-US" dirty="0"/>
              <a:t>is a paradisematic country, in which roasted parts of sentences fly into your mouth. Even the all-powerful Pointing has no control about the blind texts it is an almost unorthographic life One day however a small line of blind text by the name of Lorem Ipsum decided to leave for the far World of Grammar. </a:t>
            </a:r>
            <a:endParaRPr lang="en-US" dirty="0" smtClean="0"/>
          </a:p>
          <a:p>
            <a:r>
              <a:rPr lang="en-US" dirty="0" smtClean="0"/>
              <a:t>The </a:t>
            </a:r>
            <a:r>
              <a:rPr lang="en-US" dirty="0"/>
              <a:t>Big Oxmox advised her not to do so, because there were thousands of bad Commas, wild Question Marks and devious Semikoli, but the Little Blind Text didn’t listen. She packed her seven versalia, put her initial into the belt and made herself on the way. </a:t>
            </a:r>
          </a:p>
        </p:txBody>
      </p:sp>
      <p:sp>
        <p:nvSpPr>
          <p:cNvPr id="5" name="フッター プレースホルダー 4"/>
          <p:cNvSpPr>
            <a:spLocks noGrp="1"/>
          </p:cNvSpPr>
          <p:nvPr>
            <p:ph type="ftr" sz="quarter" idx="3"/>
          </p:nvPr>
        </p:nvSpPr>
        <p:spPr/>
        <p:txBody>
          <a:bodyPr/>
          <a:lstStyle/>
          <a:p>
            <a:r>
              <a:rPr lang="en-US" smtClean="0"/>
              <a:t>The Power of PowerPoint | thepopp.com</a:t>
            </a:r>
            <a:endParaRPr lang="en-US" dirty="0"/>
          </a:p>
        </p:txBody>
      </p:sp>
      <p:sp>
        <p:nvSpPr>
          <p:cNvPr id="6" name="テキスト プレースホルダー 5"/>
          <p:cNvSpPr>
            <a:spLocks noGrp="1"/>
          </p:cNvSpPr>
          <p:nvPr>
            <p:ph type="body" sz="quarter" idx="18"/>
          </p:nvPr>
        </p:nvSpPr>
        <p:spPr/>
        <p:txBody>
          <a:bodyPr/>
          <a:lstStyle/>
          <a:p>
            <a:r>
              <a:rPr lang="en-US" dirty="0" smtClean="0"/>
              <a:t>Lorem ipsum dolor sit amet, ei mel iudico contentiones.</a:t>
            </a:r>
          </a:p>
          <a:p>
            <a:endParaRPr lang="en-US" dirty="0"/>
          </a:p>
        </p:txBody>
      </p:sp>
    </p:spTree>
    <p:extLst>
      <p:ext uri="{BB962C8B-B14F-4D97-AF65-F5344CB8AC3E}">
        <p14:creationId xmlns:p14="http://schemas.microsoft.com/office/powerpoint/2010/main" val="266430387"/>
      </p:ext>
    </p:extLst>
  </p:cSld>
  <p:clrMapOvr>
    <a:masterClrMapping/>
  </p:clrMapOvr>
  <mc:AlternateContent xmlns:mc="http://schemas.openxmlformats.org/markup-compatibility/2006" xmlns:p14="http://schemas.microsoft.com/office/powerpoint/2010/main">
    <mc:Choice Requires="p14">
      <p:transition spd="slow" p14:dur="1600" advTm="3671">
        <p14:prism isInverted="1"/>
      </p:transition>
    </mc:Choice>
    <mc:Fallback xmlns="">
      <p:transition spd="slow" advTm="3671">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図プレースホルダー 2"/>
          <p:cNvSpPr>
            <a:spLocks noGrp="1"/>
          </p:cNvSpPr>
          <p:nvPr>
            <p:ph type="pic" sz="quarter" idx="10"/>
          </p:nvPr>
        </p:nvSpPr>
        <p:spPr/>
      </p:sp>
      <p:sp>
        <p:nvSpPr>
          <p:cNvPr id="17" name="テキスト プレースホルダー 16"/>
          <p:cNvSpPr>
            <a:spLocks noGrp="1"/>
          </p:cNvSpPr>
          <p:nvPr>
            <p:ph type="body" sz="quarter" idx="13"/>
          </p:nvPr>
        </p:nvSpPr>
        <p:spPr/>
        <p:txBody>
          <a:bodyPr/>
          <a:lstStyle/>
          <a:p>
            <a:r>
              <a:rPr lang="en-US" dirty="0" smtClean="0"/>
              <a:t>Full screen Portfolio</a:t>
            </a:r>
            <a:endParaRPr lang="en-US" dirty="0"/>
          </a:p>
        </p:txBody>
      </p:sp>
    </p:spTree>
    <p:extLst>
      <p:ext uri="{BB962C8B-B14F-4D97-AF65-F5344CB8AC3E}">
        <p14:creationId xmlns:p14="http://schemas.microsoft.com/office/powerpoint/2010/main" val="1010055965"/>
      </p:ext>
    </p:extLst>
  </p:cSld>
  <p:clrMapOvr>
    <a:masterClrMapping/>
  </p:clrMapOvr>
  <mc:AlternateContent xmlns:mc="http://schemas.openxmlformats.org/markup-compatibility/2006" xmlns:p14="http://schemas.microsoft.com/office/powerpoint/2010/main">
    <mc:Choice Requires="p14">
      <p:transition spd="slow" p14:dur="900" advTm="4087">
        <p14:warp dir="in"/>
      </p:transition>
    </mc:Choice>
    <mc:Fallback xmlns="">
      <p:transition spd="slow" advTm="4087">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16"/>
          <p:cNvSpPr txBox="1">
            <a:spLocks/>
          </p:cNvSpPr>
          <p:nvPr/>
        </p:nvSpPr>
        <p:spPr>
          <a:xfrm>
            <a:off x="718270" y="7904081"/>
            <a:ext cx="8640167" cy="2016224"/>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9600" dirty="0" err="1" smtClean="0">
                <a:solidFill>
                  <a:schemeClr val="bg1"/>
                </a:solidFill>
                <a:latin typeface="Bebas Neue Regular" pitchFamily="50" charset="0"/>
              </a:rPr>
              <a:t>srs</a:t>
            </a:r>
            <a:endParaRPr lang="en-US" sz="9600" dirty="0">
              <a:solidFill>
                <a:schemeClr val="bg1"/>
              </a:solidFill>
              <a:latin typeface="Bebas Neue Regular" pitchFamily="50"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558" y="1759124"/>
            <a:ext cx="11904994" cy="5832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126672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Tampilan</a:t>
            </a:r>
            <a:r>
              <a:rPr lang="en-US" dirty="0" smtClean="0"/>
              <a:t> User</a:t>
            </a:r>
            <a:endParaRPr lang="en-US" dirty="0"/>
          </a:p>
        </p:txBody>
      </p:sp>
      <p:sp>
        <p:nvSpPr>
          <p:cNvPr id="3" name="Slide Number Placeholder 2"/>
          <p:cNvSpPr>
            <a:spLocks noGrp="1"/>
          </p:cNvSpPr>
          <p:nvPr>
            <p:ph type="sldNum" sz="quarter" idx="12"/>
          </p:nvPr>
        </p:nvSpPr>
        <p:spPr/>
        <p:txBody>
          <a:bodyPr/>
          <a:lstStyle/>
          <a:p>
            <a:fld id="{387164BF-D67A-46C0-81D2-5BAF67C00C80}" type="slidenum">
              <a:rPr lang="en-US" smtClean="0"/>
              <a:pPr/>
              <a:t>6</a:t>
            </a:fld>
            <a:endParaRPr lang="en-US" dirty="0"/>
          </a:p>
        </p:txBody>
      </p:sp>
      <p:sp>
        <p:nvSpPr>
          <p:cNvPr id="16" name="Text Placeholder 15"/>
          <p:cNvSpPr>
            <a:spLocks noGrp="1"/>
          </p:cNvSpPr>
          <p:nvPr>
            <p:ph type="body" sz="quarter" idx="18"/>
          </p:nvPr>
        </p:nvSpPr>
        <p:spPr/>
        <p:txBody>
          <a:bodyPr/>
          <a:lstStyle/>
          <a:p>
            <a:endParaRPr lang="en-US"/>
          </a:p>
        </p:txBody>
      </p:sp>
      <p:pic>
        <p:nvPicPr>
          <p:cNvPr id="18" name="Picture Placeholder 17"/>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5257" r="5257"/>
          <a:stretch>
            <a:fillRect/>
          </a:stretch>
        </p:blipFill>
        <p:spPr/>
      </p:pic>
      <p:sp>
        <p:nvSpPr>
          <p:cNvPr id="14" name="Text Placeholder 13"/>
          <p:cNvSpPr>
            <a:spLocks noGrp="1"/>
          </p:cNvSpPr>
          <p:nvPr>
            <p:ph type="body" sz="quarter" idx="14"/>
          </p:nvPr>
        </p:nvSpPr>
        <p:spPr/>
        <p:txBody>
          <a:bodyPr/>
          <a:lstStyle/>
          <a:p>
            <a:r>
              <a:rPr lang="en-US" dirty="0" smtClean="0"/>
              <a:t>Landing page</a:t>
            </a:r>
            <a:endParaRPr lang="en-US" dirty="0"/>
          </a:p>
        </p:txBody>
      </p:sp>
      <p:sp>
        <p:nvSpPr>
          <p:cNvPr id="15" name="Text Placeholder 14"/>
          <p:cNvSpPr>
            <a:spLocks noGrp="1"/>
          </p:cNvSpPr>
          <p:nvPr>
            <p:ph type="body" sz="quarter" idx="15"/>
          </p:nvPr>
        </p:nvSpPr>
        <p:spPr>
          <a:xfrm>
            <a:off x="10151318" y="6295628"/>
            <a:ext cx="7127007" cy="2952328"/>
          </a:xfrm>
        </p:spPr>
        <p:txBody>
          <a:bodyPr/>
          <a:lstStyle/>
          <a:p>
            <a:endParaRPr lang="en-US" dirty="0"/>
          </a:p>
        </p:txBody>
      </p:sp>
    </p:spTree>
    <p:extLst>
      <p:ext uri="{BB962C8B-B14F-4D97-AF65-F5344CB8AC3E}">
        <p14:creationId xmlns:p14="http://schemas.microsoft.com/office/powerpoint/2010/main" val="525326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Tampilan</a:t>
            </a:r>
            <a:r>
              <a:rPr lang="en-US" dirty="0" smtClean="0"/>
              <a:t> User</a:t>
            </a:r>
            <a:endParaRPr lang="en-US" dirty="0"/>
          </a:p>
        </p:txBody>
      </p:sp>
      <p:sp>
        <p:nvSpPr>
          <p:cNvPr id="3" name="Slide Number Placeholder 2"/>
          <p:cNvSpPr>
            <a:spLocks noGrp="1"/>
          </p:cNvSpPr>
          <p:nvPr>
            <p:ph type="sldNum" sz="quarter" idx="12"/>
          </p:nvPr>
        </p:nvSpPr>
        <p:spPr/>
        <p:txBody>
          <a:bodyPr/>
          <a:lstStyle/>
          <a:p>
            <a:fld id="{387164BF-D67A-46C0-81D2-5BAF67C00C80}" type="slidenum">
              <a:rPr lang="en-US" smtClean="0"/>
              <a:pPr/>
              <a:t>7</a:t>
            </a:fld>
            <a:endParaRPr lang="en-US" dirty="0"/>
          </a:p>
        </p:txBody>
      </p:sp>
      <p:sp>
        <p:nvSpPr>
          <p:cNvPr id="4" name="Footer Placeholder 3"/>
          <p:cNvSpPr>
            <a:spLocks noGrp="1"/>
          </p:cNvSpPr>
          <p:nvPr>
            <p:ph type="ftr" sz="quarter" idx="3"/>
          </p:nvPr>
        </p:nvSpPr>
        <p:spPr/>
        <p:txBody>
          <a:bodyPr/>
          <a:lstStyle/>
          <a:p>
            <a:r>
              <a:rPr lang="en-US" smtClean="0"/>
              <a:t>The Power of PowerPoint | thepopp.com</a:t>
            </a:r>
            <a:endParaRPr lang="en-US" dirty="0"/>
          </a:p>
        </p:txBody>
      </p:sp>
      <p:sp>
        <p:nvSpPr>
          <p:cNvPr id="5" name="Text Placeholder 4"/>
          <p:cNvSpPr>
            <a:spLocks noGrp="1"/>
          </p:cNvSpPr>
          <p:nvPr>
            <p:ph type="body" sz="quarter" idx="18"/>
          </p:nvPr>
        </p:nvSpPr>
        <p:spPr/>
        <p:txBody>
          <a:bodyPr/>
          <a:lstStyle/>
          <a:p>
            <a:endParaRPr lang="en-US"/>
          </a:p>
        </p:txBody>
      </p:sp>
      <p:pic>
        <p:nvPicPr>
          <p:cNvPr id="9" name="Picture Placeholder 8"/>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5879" r="5879"/>
          <a:stretch>
            <a:fillRect/>
          </a:stretch>
        </p:blipFill>
        <p:spPr/>
      </p:pic>
      <p:sp>
        <p:nvSpPr>
          <p:cNvPr id="7" name="Text Placeholder 6"/>
          <p:cNvSpPr>
            <a:spLocks noGrp="1"/>
          </p:cNvSpPr>
          <p:nvPr>
            <p:ph type="body" sz="quarter" idx="14"/>
          </p:nvPr>
        </p:nvSpPr>
        <p:spPr/>
        <p:txBody>
          <a:bodyPr/>
          <a:lstStyle/>
          <a:p>
            <a:r>
              <a:rPr lang="en-US" dirty="0" smtClean="0"/>
              <a:t>Landing Page</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70250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Tampilan</a:t>
            </a:r>
            <a:r>
              <a:rPr lang="en-US" dirty="0" smtClean="0"/>
              <a:t> User</a:t>
            </a:r>
            <a:endParaRPr lang="en-US" dirty="0"/>
          </a:p>
        </p:txBody>
      </p:sp>
      <p:sp>
        <p:nvSpPr>
          <p:cNvPr id="3" name="Slide Number Placeholder 2"/>
          <p:cNvSpPr>
            <a:spLocks noGrp="1"/>
          </p:cNvSpPr>
          <p:nvPr>
            <p:ph type="sldNum" sz="quarter" idx="12"/>
          </p:nvPr>
        </p:nvSpPr>
        <p:spPr/>
        <p:txBody>
          <a:bodyPr/>
          <a:lstStyle/>
          <a:p>
            <a:fld id="{387164BF-D67A-46C0-81D2-5BAF67C00C80}" type="slidenum">
              <a:rPr lang="en-US" smtClean="0"/>
              <a:pPr/>
              <a:t>8</a:t>
            </a:fld>
            <a:endParaRPr lang="en-US" dirty="0"/>
          </a:p>
        </p:txBody>
      </p:sp>
      <p:sp>
        <p:nvSpPr>
          <p:cNvPr id="4" name="Footer Placeholder 3"/>
          <p:cNvSpPr>
            <a:spLocks noGrp="1"/>
          </p:cNvSpPr>
          <p:nvPr>
            <p:ph type="ftr" sz="quarter" idx="3"/>
          </p:nvPr>
        </p:nvSpPr>
        <p:spPr/>
        <p:txBody>
          <a:bodyPr/>
          <a:lstStyle/>
          <a:p>
            <a:r>
              <a:rPr lang="en-US" smtClean="0"/>
              <a:t>The Power of PowerPoint | thepopp.com</a:t>
            </a:r>
            <a:endParaRPr lang="en-US" dirty="0"/>
          </a:p>
        </p:txBody>
      </p:sp>
      <p:sp>
        <p:nvSpPr>
          <p:cNvPr id="5" name="Text Placeholder 4"/>
          <p:cNvSpPr>
            <a:spLocks noGrp="1"/>
          </p:cNvSpPr>
          <p:nvPr>
            <p:ph type="body" sz="quarter" idx="18"/>
          </p:nvPr>
        </p:nvSpPr>
        <p:spPr/>
        <p:txBody>
          <a:bodyPr/>
          <a:lstStyle/>
          <a:p>
            <a:endParaRPr lang="en-US"/>
          </a:p>
        </p:txBody>
      </p:sp>
      <p:pic>
        <p:nvPicPr>
          <p:cNvPr id="9" name="Picture Placeholder 8"/>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5879" r="5879"/>
          <a:stretch>
            <a:fillRect/>
          </a:stretch>
        </p:blipFill>
        <p:spPr/>
      </p:pic>
      <p:sp>
        <p:nvSpPr>
          <p:cNvPr id="7" name="Text Placeholder 6"/>
          <p:cNvSpPr>
            <a:spLocks noGrp="1"/>
          </p:cNvSpPr>
          <p:nvPr>
            <p:ph type="body" sz="quarter" idx="14"/>
          </p:nvPr>
        </p:nvSpPr>
        <p:spPr/>
        <p:txBody>
          <a:bodyPr/>
          <a:lstStyle/>
          <a:p>
            <a:r>
              <a:rPr lang="en-US" dirty="0" smtClean="0"/>
              <a:t>Landing Page</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184971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Tampilan</a:t>
            </a:r>
            <a:r>
              <a:rPr lang="en-US" dirty="0" smtClean="0"/>
              <a:t> User</a:t>
            </a:r>
            <a:endParaRPr lang="en-US" dirty="0"/>
          </a:p>
        </p:txBody>
      </p:sp>
      <p:sp>
        <p:nvSpPr>
          <p:cNvPr id="3" name="Slide Number Placeholder 2"/>
          <p:cNvSpPr>
            <a:spLocks noGrp="1"/>
          </p:cNvSpPr>
          <p:nvPr>
            <p:ph type="sldNum" sz="quarter" idx="12"/>
          </p:nvPr>
        </p:nvSpPr>
        <p:spPr/>
        <p:txBody>
          <a:bodyPr/>
          <a:lstStyle/>
          <a:p>
            <a:fld id="{387164BF-D67A-46C0-81D2-5BAF67C00C80}" type="slidenum">
              <a:rPr lang="en-US" smtClean="0"/>
              <a:pPr/>
              <a:t>9</a:t>
            </a:fld>
            <a:endParaRPr lang="en-US" dirty="0"/>
          </a:p>
        </p:txBody>
      </p:sp>
      <p:sp>
        <p:nvSpPr>
          <p:cNvPr id="4" name="Footer Placeholder 3"/>
          <p:cNvSpPr>
            <a:spLocks noGrp="1"/>
          </p:cNvSpPr>
          <p:nvPr>
            <p:ph type="ftr" sz="quarter" idx="3"/>
          </p:nvPr>
        </p:nvSpPr>
        <p:spPr/>
        <p:txBody>
          <a:bodyPr/>
          <a:lstStyle/>
          <a:p>
            <a:r>
              <a:rPr lang="en-US" smtClean="0"/>
              <a:t>The Power of PowerPoint | thepopp.com</a:t>
            </a:r>
            <a:endParaRPr lang="en-US" dirty="0"/>
          </a:p>
        </p:txBody>
      </p:sp>
      <p:sp>
        <p:nvSpPr>
          <p:cNvPr id="5" name="Text Placeholder 4"/>
          <p:cNvSpPr>
            <a:spLocks noGrp="1"/>
          </p:cNvSpPr>
          <p:nvPr>
            <p:ph type="body" sz="quarter" idx="18"/>
          </p:nvPr>
        </p:nvSpPr>
        <p:spPr/>
        <p:txBody>
          <a:bodyPr/>
          <a:lstStyle/>
          <a:p>
            <a:endParaRPr lang="en-US"/>
          </a:p>
        </p:txBody>
      </p:sp>
      <p:pic>
        <p:nvPicPr>
          <p:cNvPr id="9" name="Picture Placeholder 8"/>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5879" r="5879"/>
          <a:stretch>
            <a:fillRect/>
          </a:stretch>
        </p:blipFill>
        <p:spPr/>
      </p:pic>
      <p:sp>
        <p:nvSpPr>
          <p:cNvPr id="7" name="Text Placeholder 6"/>
          <p:cNvSpPr>
            <a:spLocks noGrp="1"/>
          </p:cNvSpPr>
          <p:nvPr>
            <p:ph type="body" sz="quarter" idx="14"/>
          </p:nvPr>
        </p:nvSpPr>
        <p:spPr/>
        <p:txBody>
          <a:bodyPr/>
          <a:lstStyle/>
          <a:p>
            <a:r>
              <a:rPr lang="en-US" dirty="0" smtClean="0"/>
              <a:t>Overview </a:t>
            </a:r>
            <a:r>
              <a:rPr lang="en-US" dirty="0" err="1" smtClean="0"/>
              <a:t>produk</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08084880"/>
      </p:ext>
    </p:extLst>
  </p:cSld>
  <p:clrMapOvr>
    <a:masterClrMapping/>
  </p:clrMapOvr>
</p:sld>
</file>

<file path=ppt/theme/theme1.xml><?xml version="1.0" encoding="utf-8"?>
<a:theme xmlns:a="http://schemas.openxmlformats.org/drawingml/2006/main" name="Title">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Theme Lapis Lazuli">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7539</TotalTime>
  <Words>657</Words>
  <Application>Microsoft Office PowerPoint</Application>
  <PresentationFormat>Custom</PresentationFormat>
  <Paragraphs>110</Paragraphs>
  <Slides>43</Slides>
  <Notes>1</Notes>
  <HiddenSlides>0</HiddenSlides>
  <MMClips>0</MMClips>
  <ScaleCrop>false</ScaleCrop>
  <HeadingPairs>
    <vt:vector size="4" baseType="variant">
      <vt:variant>
        <vt:lpstr>Theme</vt:lpstr>
      </vt:variant>
      <vt:variant>
        <vt:i4>4</vt:i4>
      </vt:variant>
      <vt:variant>
        <vt:lpstr>Slide Titles</vt:lpstr>
      </vt:variant>
      <vt:variant>
        <vt:i4>43</vt:i4>
      </vt:variant>
    </vt:vector>
  </HeadingPairs>
  <TitlesOfParts>
    <vt:vector size="47" baseType="lpstr">
      <vt:lpstr>Title</vt:lpstr>
      <vt:lpstr>Contents</vt:lpstr>
      <vt:lpstr>Theme Lapis Lazuli</vt:lpstr>
      <vt:lpstr>1_Contents</vt:lpstr>
      <vt:lpstr>SUPORTIVO</vt:lpstr>
      <vt:lpstr>SUPORTIVO</vt:lpstr>
      <vt:lpstr>Seputar Aplikasi (Berbasis Web)</vt:lpstr>
      <vt:lpstr>PowerPoint Presentation</vt:lpstr>
      <vt:lpstr>PowerPoint Presentation</vt:lpstr>
      <vt:lpstr>Tampilan User</vt:lpstr>
      <vt:lpstr>Tampilan User</vt:lpstr>
      <vt:lpstr>Tampilan User</vt:lpstr>
      <vt:lpstr>Tampilan User</vt:lpstr>
      <vt:lpstr>Tampilan User</vt:lpstr>
      <vt:lpstr>Tampilan User</vt:lpstr>
      <vt:lpstr>Tampilan User</vt:lpstr>
      <vt:lpstr>Tampilan User</vt:lpstr>
      <vt:lpstr>Admin system </vt:lpstr>
      <vt:lpstr>Sistem admin : Suportivo</vt:lpstr>
      <vt:lpstr>PowerPoint Presentation</vt:lpstr>
      <vt:lpstr>Input data</vt:lpstr>
      <vt:lpstr>input data</vt:lpstr>
      <vt:lpstr>PowerPoint Presentation</vt:lpstr>
      <vt:lpstr>PowerPoint Presentation</vt:lpstr>
      <vt:lpstr>PowerPoint Presentation</vt:lpstr>
      <vt:lpstr>PowerPoint Presentation</vt:lpstr>
      <vt:lpstr>PowerPoint Presentation</vt:lpstr>
      <vt:lpstr>PowerPoint Presentation</vt:lpstr>
      <vt:lpstr>Tampilan data</vt:lpstr>
      <vt:lpstr>Tampil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Edit data</vt:lpstr>
      <vt:lpstr>Edit data</vt:lpstr>
      <vt:lpstr>PowerPoint Presentation</vt:lpstr>
      <vt:lpstr>PowerPoint Presentation</vt:lpstr>
      <vt:lpstr>PowerPoint Presentation</vt:lpstr>
      <vt:lpstr>PowerPoint Presentation</vt:lpstr>
      <vt:lpstr>Ada pertanyaan?</vt:lpstr>
      <vt:lpstr>Tampilan data</vt:lpstr>
      <vt:lpstr>OUR philosophy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Lenovo</cp:lastModifiedBy>
  <cp:revision>226</cp:revision>
  <dcterms:created xsi:type="dcterms:W3CDTF">2015-01-09T17:56:04Z</dcterms:created>
  <dcterms:modified xsi:type="dcterms:W3CDTF">2018-04-05T16:41:21Z</dcterms:modified>
</cp:coreProperties>
</file>